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6" r:id="rId3"/>
    <p:sldMasterId id="2147483720" r:id="rId4"/>
    <p:sldMasterId id="2147483732" r:id="rId5"/>
  </p:sldMasterIdLst>
  <p:notesMasterIdLst>
    <p:notesMasterId r:id="rId59"/>
  </p:notesMasterIdLst>
  <p:sldIdLst>
    <p:sldId id="492" r:id="rId6"/>
    <p:sldId id="958" r:id="rId7"/>
    <p:sldId id="614" r:id="rId8"/>
    <p:sldId id="825" r:id="rId9"/>
    <p:sldId id="806" r:id="rId10"/>
    <p:sldId id="828" r:id="rId11"/>
    <p:sldId id="799" r:id="rId12"/>
    <p:sldId id="845" r:id="rId13"/>
    <p:sldId id="892" r:id="rId14"/>
    <p:sldId id="829" r:id="rId15"/>
    <p:sldId id="714" r:id="rId16"/>
    <p:sldId id="816" r:id="rId17"/>
    <p:sldId id="933" r:id="rId18"/>
    <p:sldId id="924" r:id="rId19"/>
    <p:sldId id="955" r:id="rId20"/>
    <p:sldId id="922" r:id="rId21"/>
    <p:sldId id="923" r:id="rId22"/>
    <p:sldId id="930" r:id="rId23"/>
    <p:sldId id="932" r:id="rId24"/>
    <p:sldId id="925" r:id="rId25"/>
    <p:sldId id="931" r:id="rId26"/>
    <p:sldId id="850" r:id="rId27"/>
    <p:sldId id="830" r:id="rId28"/>
    <p:sldId id="708" r:id="rId29"/>
    <p:sldId id="846" r:id="rId30"/>
    <p:sldId id="911" r:id="rId31"/>
    <p:sldId id="909" r:id="rId32"/>
    <p:sldId id="934" r:id="rId33"/>
    <p:sldId id="913" r:id="rId34"/>
    <p:sldId id="935" r:id="rId35"/>
    <p:sldId id="936" r:id="rId36"/>
    <p:sldId id="937" r:id="rId37"/>
    <p:sldId id="941" r:id="rId38"/>
    <p:sldId id="907" r:id="rId39"/>
    <p:sldId id="914" r:id="rId40"/>
    <p:sldId id="910" r:id="rId41"/>
    <p:sldId id="831" r:id="rId42"/>
    <p:sldId id="886" r:id="rId43"/>
    <p:sldId id="888" r:id="rId44"/>
    <p:sldId id="942" r:id="rId45"/>
    <p:sldId id="944" r:id="rId46"/>
    <p:sldId id="946" r:id="rId47"/>
    <p:sldId id="952" r:id="rId48"/>
    <p:sldId id="957" r:id="rId49"/>
    <p:sldId id="871" r:id="rId50"/>
    <p:sldId id="851" r:id="rId51"/>
    <p:sldId id="853" r:id="rId52"/>
    <p:sldId id="832" r:id="rId53"/>
    <p:sldId id="887" r:id="rId54"/>
    <p:sldId id="889" r:id="rId55"/>
    <p:sldId id="953" r:id="rId56"/>
    <p:sldId id="954" r:id="rId57"/>
    <p:sldId id="956" r:id="rId5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gar Y.BOZDOĞAN" initials="NY"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99FFCC"/>
    <a:srgbClr val="CCFFCC"/>
    <a:srgbClr val="00421C"/>
    <a:srgbClr val="0066FF"/>
    <a:srgbClr val="FFFFFF"/>
    <a:srgbClr val="66CCFF"/>
    <a:srgbClr val="005826"/>
    <a:srgbClr val="009A42"/>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Koyu Stil 1 - Vurgu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8034E78-7F5D-4C2E-B375-FC64B27BC917}" styleName="Koyu Stil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Orta Stil 1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Açık Stil 2 - Vurgu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Orta Stil 3 - Vurgu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023" autoAdjust="0"/>
  </p:normalViewPr>
  <p:slideViewPr>
    <p:cSldViewPr snapToGrid="0">
      <p:cViewPr>
        <p:scale>
          <a:sx n="100" d="100"/>
          <a:sy n="100" d="100"/>
        </p:scale>
        <p:origin x="912" y="324"/>
      </p:cViewPr>
      <p:guideLst>
        <p:guide orient="horz" pos="2160"/>
        <p:guide pos="3840"/>
      </p:guideLst>
    </p:cSldViewPr>
  </p:slideViewPr>
  <p:notesTextViewPr>
    <p:cViewPr>
      <p:scale>
        <a:sx n="3" d="2"/>
        <a:sy n="3" d="2"/>
      </p:scale>
      <p:origin x="0" y="0"/>
    </p:cViewPr>
  </p:notesTextViewPr>
  <p:sorterViewPr>
    <p:cViewPr>
      <p:scale>
        <a:sx n="87" d="100"/>
        <a:sy n="87" d="100"/>
      </p:scale>
      <p:origin x="0" y="-554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5267AA-A263-437D-BD5E-F7C7D1D04103}" type="doc">
      <dgm:prSet loTypeId="urn:microsoft.com/office/officeart/2005/8/layout/list1" loCatId="list" qsTypeId="urn:microsoft.com/office/officeart/2005/8/quickstyle/simple1" qsCatId="simple" csTypeId="urn:microsoft.com/office/officeart/2005/8/colors/accent6_3" csCatId="accent6" phldr="1"/>
      <dgm:spPr/>
      <dgm:t>
        <a:bodyPr/>
        <a:lstStyle/>
        <a:p>
          <a:endParaRPr lang="tr-TR"/>
        </a:p>
      </dgm:t>
    </dgm:pt>
    <dgm:pt modelId="{3550B4A9-0262-45BA-8B01-7E80B52E5029}">
      <dgm:prSet phldrT="[Metin]" custT="1"/>
      <dgm:spPr>
        <a:xfrm>
          <a:off x="274320" y="133020"/>
          <a:ext cx="3840480" cy="324720"/>
        </a:xfrm>
        <a:solidFill>
          <a:srgbClr val="70AD47">
            <a:shade val="8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tr-TR" sz="2800" dirty="0">
              <a:solidFill>
                <a:schemeClr val="bg2">
                  <a:lumMod val="10000"/>
                </a:schemeClr>
              </a:solidFill>
              <a:latin typeface="Calibri" panose="020F0502020204030204"/>
              <a:ea typeface="+mn-ea"/>
              <a:cs typeface="+mn-cs"/>
            </a:rPr>
            <a:t>Üniversitemizin Tanıtımı</a:t>
          </a:r>
        </a:p>
      </dgm:t>
    </dgm:pt>
    <dgm:pt modelId="{CFD2DF89-E01F-4B5C-9F57-B748568AE9BD}" type="parTrans" cxnId="{F6857ED9-705A-4E44-8F53-9BE9A8B0C63E}">
      <dgm:prSet/>
      <dgm:spPr/>
      <dgm:t>
        <a:bodyPr/>
        <a:lstStyle/>
        <a:p>
          <a:endParaRPr lang="tr-TR" sz="2800"/>
        </a:p>
      </dgm:t>
    </dgm:pt>
    <dgm:pt modelId="{8DF57547-74C1-42B4-8D82-8975EB0AC381}" type="sibTrans" cxnId="{F6857ED9-705A-4E44-8F53-9BE9A8B0C63E}">
      <dgm:prSet/>
      <dgm:spPr/>
      <dgm:t>
        <a:bodyPr/>
        <a:lstStyle/>
        <a:p>
          <a:endParaRPr lang="tr-TR" sz="2800"/>
        </a:p>
      </dgm:t>
    </dgm:pt>
    <dgm:pt modelId="{EC3202B3-A8A7-448A-9F21-3DC1718A658D}">
      <dgm:prSet custT="1"/>
      <dgm:spPr>
        <a:xfrm>
          <a:off x="274320" y="1629900"/>
          <a:ext cx="3840480" cy="324720"/>
        </a:xfrm>
        <a:solidFill>
          <a:srgbClr val="70AD47">
            <a:shade val="80000"/>
            <a:hueOff val="192768"/>
            <a:satOff val="-7745"/>
            <a:lumOff val="16577"/>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tr-TR" sz="2800" dirty="0">
              <a:solidFill>
                <a:schemeClr val="bg2">
                  <a:lumMod val="10000"/>
                </a:schemeClr>
              </a:solidFill>
              <a:latin typeface="Calibri" panose="020F0502020204030204"/>
              <a:ea typeface="+mn-ea"/>
              <a:cs typeface="+mn-cs"/>
            </a:rPr>
            <a:t>Eğitim ve Öğretim</a:t>
          </a:r>
        </a:p>
      </dgm:t>
    </dgm:pt>
    <dgm:pt modelId="{8C9E31C2-FC4B-45FE-8FAE-66D772179AFF}" type="parTrans" cxnId="{771C6B79-5D84-4056-B699-B22C51E63355}">
      <dgm:prSet/>
      <dgm:spPr/>
      <dgm:t>
        <a:bodyPr/>
        <a:lstStyle/>
        <a:p>
          <a:endParaRPr lang="tr-TR" sz="2800"/>
        </a:p>
      </dgm:t>
    </dgm:pt>
    <dgm:pt modelId="{9DD0B9D9-A7A5-46FA-8A48-3AAF6F21FDAE}" type="sibTrans" cxnId="{771C6B79-5D84-4056-B699-B22C51E63355}">
      <dgm:prSet/>
      <dgm:spPr/>
      <dgm:t>
        <a:bodyPr/>
        <a:lstStyle/>
        <a:p>
          <a:endParaRPr lang="tr-TR" sz="2800"/>
        </a:p>
      </dgm:t>
    </dgm:pt>
    <dgm:pt modelId="{3E758CCB-A6FB-4E41-9708-0AF3D3A7AF75}">
      <dgm:prSet custT="1"/>
      <dgm:spPr>
        <a:xfrm>
          <a:off x="274320" y="2128860"/>
          <a:ext cx="3840480" cy="324720"/>
        </a:xfrm>
        <a:solidFill>
          <a:srgbClr val="70AD47">
            <a:shade val="80000"/>
            <a:hueOff val="257024"/>
            <a:satOff val="-10327"/>
            <a:lumOff val="22102"/>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tr-TR" sz="2800" dirty="0">
              <a:solidFill>
                <a:schemeClr val="bg2">
                  <a:lumMod val="10000"/>
                </a:schemeClr>
              </a:solidFill>
              <a:latin typeface="Calibri" panose="020F0502020204030204"/>
              <a:ea typeface="+mn-ea"/>
              <a:cs typeface="+mn-cs"/>
            </a:rPr>
            <a:t>Araştırma ve Geliştirme</a:t>
          </a:r>
        </a:p>
      </dgm:t>
    </dgm:pt>
    <dgm:pt modelId="{CF7A2D22-7592-4F37-9026-512A6111FFAB}" type="parTrans" cxnId="{2CDB6A9E-6F33-4D9A-8336-6818A272D623}">
      <dgm:prSet/>
      <dgm:spPr/>
      <dgm:t>
        <a:bodyPr/>
        <a:lstStyle/>
        <a:p>
          <a:endParaRPr lang="tr-TR" sz="2800"/>
        </a:p>
      </dgm:t>
    </dgm:pt>
    <dgm:pt modelId="{FF2082DF-0EE5-4406-A795-BE44E2DCE8F9}" type="sibTrans" cxnId="{2CDB6A9E-6F33-4D9A-8336-6818A272D623}">
      <dgm:prSet/>
      <dgm:spPr/>
      <dgm:t>
        <a:bodyPr/>
        <a:lstStyle/>
        <a:p>
          <a:endParaRPr lang="tr-TR" sz="2800"/>
        </a:p>
      </dgm:t>
    </dgm:pt>
    <dgm:pt modelId="{EE004D6E-00E6-41BF-92F3-F718BC02EAC8}">
      <dgm:prSet custT="1"/>
      <dgm:spPr>
        <a:xfrm>
          <a:off x="274320" y="2627820"/>
          <a:ext cx="3840480" cy="324720"/>
        </a:xfrm>
        <a:solidFill>
          <a:srgbClr val="70AD47">
            <a:shade val="80000"/>
            <a:hueOff val="321280"/>
            <a:satOff val="-12909"/>
            <a:lumOff val="27628"/>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tr-TR" sz="2800" dirty="0">
              <a:solidFill>
                <a:schemeClr val="bg2">
                  <a:lumMod val="10000"/>
                </a:schemeClr>
              </a:solidFill>
              <a:latin typeface="Calibri" panose="020F0502020204030204"/>
              <a:ea typeface="+mn-ea"/>
              <a:cs typeface="+mn-cs"/>
            </a:rPr>
            <a:t>Toplumsal Katkı</a:t>
          </a:r>
        </a:p>
      </dgm:t>
    </dgm:pt>
    <dgm:pt modelId="{2D287A15-285E-4C63-AAEE-166DF18AC8E9}" type="parTrans" cxnId="{655CA2DA-7A3C-4D39-8444-D3D3FA1BECC9}">
      <dgm:prSet/>
      <dgm:spPr/>
      <dgm:t>
        <a:bodyPr/>
        <a:lstStyle/>
        <a:p>
          <a:endParaRPr lang="tr-TR" sz="2800"/>
        </a:p>
      </dgm:t>
    </dgm:pt>
    <dgm:pt modelId="{1F4C321F-8638-4CC0-B72B-27A9A6A455BB}" type="sibTrans" cxnId="{655CA2DA-7A3C-4D39-8444-D3D3FA1BECC9}">
      <dgm:prSet/>
      <dgm:spPr/>
      <dgm:t>
        <a:bodyPr/>
        <a:lstStyle/>
        <a:p>
          <a:endParaRPr lang="tr-TR" sz="2800"/>
        </a:p>
      </dgm:t>
    </dgm:pt>
    <dgm:pt modelId="{1271273C-DC73-405A-AAAC-AA600F1CB2C1}">
      <dgm:prSet phldrT="[Metin]" custT="1"/>
      <dgm:spPr>
        <a:xfrm>
          <a:off x="274320" y="1130940"/>
          <a:ext cx="3840480" cy="324720"/>
        </a:xfrm>
        <a:solidFill>
          <a:srgbClr val="70AD47">
            <a:shade val="80000"/>
            <a:hueOff val="128512"/>
            <a:satOff val="-5164"/>
            <a:lumOff val="11051"/>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tr-TR" sz="2800" dirty="0">
              <a:solidFill>
                <a:schemeClr val="bg2">
                  <a:lumMod val="10000"/>
                </a:schemeClr>
              </a:solidFill>
              <a:latin typeface="Calibri" panose="020F0502020204030204"/>
              <a:ea typeface="+mn-ea"/>
              <a:cs typeface="+mn-cs"/>
            </a:rPr>
            <a:t>Liderlik, Yönetim ve Kalite</a:t>
          </a:r>
        </a:p>
      </dgm:t>
    </dgm:pt>
    <dgm:pt modelId="{7A33C8BF-574A-4A8C-8CD2-DAE4C27545BD}" type="sibTrans" cxnId="{919B3323-538F-4F25-88E9-032BDC614357}">
      <dgm:prSet/>
      <dgm:spPr/>
      <dgm:t>
        <a:bodyPr/>
        <a:lstStyle/>
        <a:p>
          <a:endParaRPr lang="tr-TR" sz="2800"/>
        </a:p>
      </dgm:t>
    </dgm:pt>
    <dgm:pt modelId="{6622FE6D-7E39-446A-ACBA-77B18730C85C}" type="parTrans" cxnId="{919B3323-538F-4F25-88E9-032BDC614357}">
      <dgm:prSet/>
      <dgm:spPr/>
      <dgm:t>
        <a:bodyPr/>
        <a:lstStyle/>
        <a:p>
          <a:endParaRPr lang="tr-TR" sz="2800"/>
        </a:p>
      </dgm:t>
    </dgm:pt>
    <dgm:pt modelId="{DE3A1573-E61A-475A-A0CB-CB18FD87C89E}">
      <dgm:prSet phldrT="[Metin]" custT="1"/>
      <dgm:spPr>
        <a:xfrm>
          <a:off x="274320" y="133020"/>
          <a:ext cx="3840480" cy="324720"/>
        </a:xfrm>
        <a:solidFill>
          <a:srgbClr val="70AD47">
            <a:shade val="8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tr-TR" sz="2800" dirty="0">
              <a:solidFill>
                <a:schemeClr val="bg2">
                  <a:lumMod val="10000"/>
                </a:schemeClr>
              </a:solidFill>
              <a:latin typeface="Calibri" panose="020F0502020204030204"/>
              <a:ea typeface="+mn-ea"/>
              <a:cs typeface="+mn-cs"/>
            </a:rPr>
            <a:t>Kalite Süreçleri</a:t>
          </a:r>
        </a:p>
      </dgm:t>
    </dgm:pt>
    <dgm:pt modelId="{AD8A0D56-0C01-453A-AD0F-2F589E6E29BB}" type="parTrans" cxnId="{356FABDD-FAD8-4B35-9280-6758D8321C0A}">
      <dgm:prSet/>
      <dgm:spPr/>
      <dgm:t>
        <a:bodyPr/>
        <a:lstStyle/>
        <a:p>
          <a:endParaRPr lang="tr-TR"/>
        </a:p>
      </dgm:t>
    </dgm:pt>
    <dgm:pt modelId="{5700D32A-E26E-4DC2-AC71-C03627E01478}" type="sibTrans" cxnId="{356FABDD-FAD8-4B35-9280-6758D8321C0A}">
      <dgm:prSet/>
      <dgm:spPr/>
      <dgm:t>
        <a:bodyPr/>
        <a:lstStyle/>
        <a:p>
          <a:endParaRPr lang="tr-TR"/>
        </a:p>
      </dgm:t>
    </dgm:pt>
    <dgm:pt modelId="{354292F8-EBD3-4106-BA77-D5473CC8545F}" type="pres">
      <dgm:prSet presAssocID="{FC5267AA-A263-437D-BD5E-F7C7D1D04103}" presName="linear" presStyleCnt="0">
        <dgm:presLayoutVars>
          <dgm:dir/>
          <dgm:animLvl val="lvl"/>
          <dgm:resizeHandles val="exact"/>
        </dgm:presLayoutVars>
      </dgm:prSet>
      <dgm:spPr/>
    </dgm:pt>
    <dgm:pt modelId="{A5F97A61-B8DF-426C-8227-217D1700D8A6}" type="pres">
      <dgm:prSet presAssocID="{3550B4A9-0262-45BA-8B01-7E80B52E5029}" presName="parentLin" presStyleCnt="0"/>
      <dgm:spPr/>
    </dgm:pt>
    <dgm:pt modelId="{30AC72D9-98FF-4A3B-984B-5F044813C4E2}" type="pres">
      <dgm:prSet presAssocID="{3550B4A9-0262-45BA-8B01-7E80B52E5029}" presName="parentLeftMargin" presStyleLbl="node1" presStyleIdx="0" presStyleCnt="6"/>
      <dgm:spPr>
        <a:prstGeom prst="roundRect">
          <a:avLst/>
        </a:prstGeom>
      </dgm:spPr>
    </dgm:pt>
    <dgm:pt modelId="{67A3E79A-59E9-41F5-A431-22D81EC242E2}" type="pres">
      <dgm:prSet presAssocID="{3550B4A9-0262-45BA-8B01-7E80B52E5029}" presName="parentText" presStyleLbl="node1" presStyleIdx="0" presStyleCnt="6" custLinFactNeighborX="-1744" custLinFactNeighborY="-3309">
        <dgm:presLayoutVars>
          <dgm:chMax val="0"/>
          <dgm:bulletEnabled val="1"/>
        </dgm:presLayoutVars>
      </dgm:prSet>
      <dgm:spPr/>
    </dgm:pt>
    <dgm:pt modelId="{946438AA-1884-42FB-9D80-48E467CEEF34}" type="pres">
      <dgm:prSet presAssocID="{3550B4A9-0262-45BA-8B01-7E80B52E5029}" presName="negativeSpace" presStyleCnt="0"/>
      <dgm:spPr/>
    </dgm:pt>
    <dgm:pt modelId="{32C2B364-892D-4854-941F-EC1B307909E4}" type="pres">
      <dgm:prSet presAssocID="{3550B4A9-0262-45BA-8B01-7E80B52E5029}" presName="childText" presStyleLbl="conFgAcc1" presStyleIdx="0" presStyleCnt="6">
        <dgm:presLayoutVars>
          <dgm:bulletEnabled val="1"/>
        </dgm:presLayoutVars>
      </dgm:prSet>
      <dgm:spPr>
        <a:xfrm>
          <a:off x="0" y="295380"/>
          <a:ext cx="5486400" cy="277200"/>
        </a:xfrm>
        <a:prstGeom prst="rect">
          <a:avLst/>
        </a:prstGeom>
        <a:gradFill rotWithShape="0">
          <a:gsLst>
            <a:gs pos="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flat" cmpd="sng" algn="ctr">
          <a:solidFill>
            <a:srgbClr val="70AD47">
              <a:shade val="80000"/>
              <a:hueOff val="0"/>
              <a:satOff val="0"/>
              <a:lumOff val="0"/>
              <a:alphaOff val="0"/>
            </a:srgbClr>
          </a:solidFill>
          <a:prstDash val="solid"/>
          <a:miter lim="800000"/>
        </a:ln>
        <a:effectLst/>
      </dgm:spPr>
    </dgm:pt>
    <dgm:pt modelId="{5484E940-7C93-4440-A1C0-53A33E3137CA}" type="pres">
      <dgm:prSet presAssocID="{8DF57547-74C1-42B4-8D82-8975EB0AC381}" presName="spaceBetweenRectangles" presStyleCnt="0"/>
      <dgm:spPr/>
    </dgm:pt>
    <dgm:pt modelId="{A9A0B971-3089-48A0-A084-C658022A2434}" type="pres">
      <dgm:prSet presAssocID="{DE3A1573-E61A-475A-A0CB-CB18FD87C89E}" presName="parentLin" presStyleCnt="0"/>
      <dgm:spPr/>
    </dgm:pt>
    <dgm:pt modelId="{15F3BBCC-947E-4997-9016-FBE5A77BA328}" type="pres">
      <dgm:prSet presAssocID="{DE3A1573-E61A-475A-A0CB-CB18FD87C89E}" presName="parentLeftMargin" presStyleLbl="node1" presStyleIdx="0" presStyleCnt="6"/>
      <dgm:spPr/>
    </dgm:pt>
    <dgm:pt modelId="{3A16373B-D556-4193-BBA9-27EED5AA7B37}" type="pres">
      <dgm:prSet presAssocID="{DE3A1573-E61A-475A-A0CB-CB18FD87C89E}" presName="parentText" presStyleLbl="node1" presStyleIdx="1" presStyleCnt="6" custLinFactNeighborX="-6908" custLinFactNeighborY="-7834">
        <dgm:presLayoutVars>
          <dgm:chMax val="0"/>
          <dgm:bulletEnabled val="1"/>
        </dgm:presLayoutVars>
      </dgm:prSet>
      <dgm:spPr/>
    </dgm:pt>
    <dgm:pt modelId="{D049C597-F6B1-437F-8CD0-D41D9E3BD93A}" type="pres">
      <dgm:prSet presAssocID="{DE3A1573-E61A-475A-A0CB-CB18FD87C89E}" presName="negativeSpace" presStyleCnt="0"/>
      <dgm:spPr/>
    </dgm:pt>
    <dgm:pt modelId="{5AE40CE1-4154-4D0B-82FB-E8418D05E1E8}" type="pres">
      <dgm:prSet presAssocID="{DE3A1573-E61A-475A-A0CB-CB18FD87C89E}" presName="childText" presStyleLbl="conFgAcc1" presStyleIdx="1" presStyleCnt="6">
        <dgm:presLayoutVars>
          <dgm:bulletEnabled val="1"/>
        </dgm:presLayoutVars>
      </dgm:prSet>
      <dgm:spPr>
        <a:ln w="12700"/>
      </dgm:spPr>
    </dgm:pt>
    <dgm:pt modelId="{619DA813-A204-4D30-BE1B-2D8EC47A9AA8}" type="pres">
      <dgm:prSet presAssocID="{5700D32A-E26E-4DC2-AC71-C03627E01478}" presName="spaceBetweenRectangles" presStyleCnt="0"/>
      <dgm:spPr/>
    </dgm:pt>
    <dgm:pt modelId="{9A5F2DCE-C3A6-4D27-A4E6-8066856A51C1}" type="pres">
      <dgm:prSet presAssocID="{1271273C-DC73-405A-AAAC-AA600F1CB2C1}" presName="parentLin" presStyleCnt="0"/>
      <dgm:spPr/>
    </dgm:pt>
    <dgm:pt modelId="{BA14D7C3-F8AB-4FD6-B4E2-9FCE76A18FA3}" type="pres">
      <dgm:prSet presAssocID="{1271273C-DC73-405A-AAAC-AA600F1CB2C1}" presName="parentLeftMargin" presStyleLbl="node1" presStyleIdx="1" presStyleCnt="6"/>
      <dgm:spPr>
        <a:prstGeom prst="roundRect">
          <a:avLst/>
        </a:prstGeom>
      </dgm:spPr>
    </dgm:pt>
    <dgm:pt modelId="{B8BB04EC-782A-4FEB-BD9F-675FD4B71EB7}" type="pres">
      <dgm:prSet presAssocID="{1271273C-DC73-405A-AAAC-AA600F1CB2C1}" presName="parentText" presStyleLbl="node1" presStyleIdx="2" presStyleCnt="6" custLinFactNeighborY="-10541">
        <dgm:presLayoutVars>
          <dgm:chMax val="0"/>
          <dgm:bulletEnabled val="1"/>
        </dgm:presLayoutVars>
      </dgm:prSet>
      <dgm:spPr/>
    </dgm:pt>
    <dgm:pt modelId="{C2156324-FAF3-47D2-B063-F5C3E356A28B}" type="pres">
      <dgm:prSet presAssocID="{1271273C-DC73-405A-AAAC-AA600F1CB2C1}" presName="negativeSpace" presStyleCnt="0"/>
      <dgm:spPr/>
    </dgm:pt>
    <dgm:pt modelId="{AC6F2232-0385-426E-9B75-F5E56E160C2B}" type="pres">
      <dgm:prSet presAssocID="{1271273C-DC73-405A-AAAC-AA600F1CB2C1}" presName="childText" presStyleLbl="conFgAcc1" presStyleIdx="2" presStyleCnt="6">
        <dgm:presLayoutVars>
          <dgm:bulletEnabled val="1"/>
        </dgm:presLayoutVars>
      </dgm:prSet>
      <dgm:spPr>
        <a:xfrm>
          <a:off x="0" y="1293300"/>
          <a:ext cx="5486400" cy="277200"/>
        </a:xfrm>
        <a:prstGeom prst="rect">
          <a:avLst/>
        </a:prstGeom>
        <a:solidFill>
          <a:sysClr val="window" lastClr="FFFFFF">
            <a:alpha val="90000"/>
            <a:hueOff val="0"/>
            <a:satOff val="0"/>
            <a:lumOff val="0"/>
            <a:alphaOff val="0"/>
          </a:sysClr>
        </a:solidFill>
        <a:ln w="12700" cap="flat" cmpd="sng" algn="ctr">
          <a:solidFill>
            <a:srgbClr val="70AD47">
              <a:shade val="80000"/>
              <a:hueOff val="128512"/>
              <a:satOff val="-5164"/>
              <a:lumOff val="11051"/>
              <a:alphaOff val="0"/>
            </a:srgbClr>
          </a:solidFill>
          <a:prstDash val="solid"/>
          <a:miter lim="800000"/>
        </a:ln>
        <a:effectLst/>
      </dgm:spPr>
    </dgm:pt>
    <dgm:pt modelId="{1F200B98-4015-4CEA-A6DC-18361AD02301}" type="pres">
      <dgm:prSet presAssocID="{7A33C8BF-574A-4A8C-8CD2-DAE4C27545BD}" presName="spaceBetweenRectangles" presStyleCnt="0"/>
      <dgm:spPr/>
    </dgm:pt>
    <dgm:pt modelId="{34BC9F43-D1A0-4D8D-9C35-9F67D0CDC7CA}" type="pres">
      <dgm:prSet presAssocID="{EC3202B3-A8A7-448A-9F21-3DC1718A658D}" presName="parentLin" presStyleCnt="0"/>
      <dgm:spPr/>
    </dgm:pt>
    <dgm:pt modelId="{BDD0CAD7-203E-4A77-B25D-B7E09AD3215D}" type="pres">
      <dgm:prSet presAssocID="{EC3202B3-A8A7-448A-9F21-3DC1718A658D}" presName="parentLeftMargin" presStyleLbl="node1" presStyleIdx="2" presStyleCnt="6"/>
      <dgm:spPr>
        <a:prstGeom prst="roundRect">
          <a:avLst/>
        </a:prstGeom>
      </dgm:spPr>
    </dgm:pt>
    <dgm:pt modelId="{910AB45A-77BC-4F16-8512-12947C03529F}" type="pres">
      <dgm:prSet presAssocID="{EC3202B3-A8A7-448A-9F21-3DC1718A658D}" presName="parentText" presStyleLbl="node1" presStyleIdx="3" presStyleCnt="6" custLinFactNeighborY="-2784">
        <dgm:presLayoutVars>
          <dgm:chMax val="0"/>
          <dgm:bulletEnabled val="1"/>
        </dgm:presLayoutVars>
      </dgm:prSet>
      <dgm:spPr/>
    </dgm:pt>
    <dgm:pt modelId="{E3F738D3-6F0E-45FC-9350-C00D6469A219}" type="pres">
      <dgm:prSet presAssocID="{EC3202B3-A8A7-448A-9F21-3DC1718A658D}" presName="negativeSpace" presStyleCnt="0"/>
      <dgm:spPr/>
    </dgm:pt>
    <dgm:pt modelId="{5EEA275F-10DC-42A4-BF95-4D41325C27EE}" type="pres">
      <dgm:prSet presAssocID="{EC3202B3-A8A7-448A-9F21-3DC1718A658D}" presName="childText" presStyleLbl="conFgAcc1" presStyleIdx="3" presStyleCnt="6">
        <dgm:presLayoutVars>
          <dgm:bulletEnabled val="1"/>
        </dgm:presLayoutVars>
      </dgm:prSet>
      <dgm:spPr>
        <a:xfrm>
          <a:off x="0" y="1792260"/>
          <a:ext cx="5486400" cy="277200"/>
        </a:xfrm>
        <a:prstGeom prst="rect">
          <a:avLst/>
        </a:prstGeom>
        <a:solidFill>
          <a:sysClr val="window" lastClr="FFFFFF">
            <a:alpha val="90000"/>
            <a:hueOff val="0"/>
            <a:satOff val="0"/>
            <a:lumOff val="0"/>
            <a:alphaOff val="0"/>
          </a:sysClr>
        </a:solidFill>
        <a:ln w="12700" cap="flat" cmpd="sng" algn="ctr">
          <a:solidFill>
            <a:srgbClr val="70AD47">
              <a:shade val="80000"/>
              <a:hueOff val="192768"/>
              <a:satOff val="-7745"/>
              <a:lumOff val="16577"/>
              <a:alphaOff val="0"/>
            </a:srgbClr>
          </a:solidFill>
          <a:prstDash val="solid"/>
          <a:miter lim="800000"/>
        </a:ln>
        <a:effectLst/>
      </dgm:spPr>
    </dgm:pt>
    <dgm:pt modelId="{F68D29A6-0767-48A2-A7D2-97E6173775DE}" type="pres">
      <dgm:prSet presAssocID="{9DD0B9D9-A7A5-46FA-8A48-3AAF6F21FDAE}" presName="spaceBetweenRectangles" presStyleCnt="0"/>
      <dgm:spPr/>
    </dgm:pt>
    <dgm:pt modelId="{83611673-561A-49BF-8851-B8FED987CCC3}" type="pres">
      <dgm:prSet presAssocID="{3E758CCB-A6FB-4E41-9708-0AF3D3A7AF75}" presName="parentLin" presStyleCnt="0"/>
      <dgm:spPr/>
    </dgm:pt>
    <dgm:pt modelId="{91FC9319-E5CA-450D-BC11-3DE775F3DCED}" type="pres">
      <dgm:prSet presAssocID="{3E758CCB-A6FB-4E41-9708-0AF3D3A7AF75}" presName="parentLeftMargin" presStyleLbl="node1" presStyleIdx="3" presStyleCnt="6"/>
      <dgm:spPr>
        <a:prstGeom prst="roundRect">
          <a:avLst/>
        </a:prstGeom>
      </dgm:spPr>
    </dgm:pt>
    <dgm:pt modelId="{C305542E-3ECD-4B70-9D98-AAB2B1BEAAC9}" type="pres">
      <dgm:prSet presAssocID="{3E758CCB-A6FB-4E41-9708-0AF3D3A7AF75}" presName="parentText" presStyleLbl="node1" presStyleIdx="4" presStyleCnt="6" custScaleY="99041" custLinFactNeighborY="2472">
        <dgm:presLayoutVars>
          <dgm:chMax val="0"/>
          <dgm:bulletEnabled val="1"/>
        </dgm:presLayoutVars>
      </dgm:prSet>
      <dgm:spPr/>
    </dgm:pt>
    <dgm:pt modelId="{5769BAF5-F2D8-4881-9106-7A0029178ADE}" type="pres">
      <dgm:prSet presAssocID="{3E758CCB-A6FB-4E41-9708-0AF3D3A7AF75}" presName="negativeSpace" presStyleCnt="0"/>
      <dgm:spPr/>
    </dgm:pt>
    <dgm:pt modelId="{1C9D5927-84A3-41E8-B42D-F0708B3FFB8F}" type="pres">
      <dgm:prSet presAssocID="{3E758CCB-A6FB-4E41-9708-0AF3D3A7AF75}" presName="childText" presStyleLbl="conFgAcc1" presStyleIdx="4" presStyleCnt="6">
        <dgm:presLayoutVars>
          <dgm:bulletEnabled val="1"/>
        </dgm:presLayoutVars>
      </dgm:prSet>
      <dgm:spPr>
        <a:xfrm>
          <a:off x="0" y="2291220"/>
          <a:ext cx="5486400" cy="277200"/>
        </a:xfrm>
        <a:prstGeom prst="rect">
          <a:avLst/>
        </a:prstGeom>
        <a:solidFill>
          <a:sysClr val="window" lastClr="FFFFFF">
            <a:alpha val="90000"/>
            <a:hueOff val="0"/>
            <a:satOff val="0"/>
            <a:lumOff val="0"/>
            <a:alphaOff val="0"/>
          </a:sysClr>
        </a:solidFill>
        <a:ln w="12700" cap="flat" cmpd="sng" algn="ctr">
          <a:solidFill>
            <a:srgbClr val="70AD47">
              <a:shade val="80000"/>
              <a:hueOff val="257024"/>
              <a:satOff val="-10327"/>
              <a:lumOff val="22102"/>
              <a:alphaOff val="0"/>
            </a:srgbClr>
          </a:solidFill>
          <a:prstDash val="solid"/>
          <a:miter lim="800000"/>
        </a:ln>
        <a:effectLst/>
      </dgm:spPr>
    </dgm:pt>
    <dgm:pt modelId="{BE4B3E4B-4885-4461-838D-F5D9957713F8}" type="pres">
      <dgm:prSet presAssocID="{FF2082DF-0EE5-4406-A795-BE44E2DCE8F9}" presName="spaceBetweenRectangles" presStyleCnt="0"/>
      <dgm:spPr/>
    </dgm:pt>
    <dgm:pt modelId="{E0ABFA2D-25E8-478C-B0DC-C1875805F906}" type="pres">
      <dgm:prSet presAssocID="{EE004D6E-00E6-41BF-92F3-F718BC02EAC8}" presName="parentLin" presStyleCnt="0"/>
      <dgm:spPr/>
    </dgm:pt>
    <dgm:pt modelId="{50F134B2-AF91-4E2B-8C8A-4C2A8498AA77}" type="pres">
      <dgm:prSet presAssocID="{EE004D6E-00E6-41BF-92F3-F718BC02EAC8}" presName="parentLeftMargin" presStyleLbl="node1" presStyleIdx="4" presStyleCnt="6"/>
      <dgm:spPr>
        <a:prstGeom prst="roundRect">
          <a:avLst/>
        </a:prstGeom>
      </dgm:spPr>
    </dgm:pt>
    <dgm:pt modelId="{6BA614D3-19AC-4076-A17B-A266A8D6BF43}" type="pres">
      <dgm:prSet presAssocID="{EE004D6E-00E6-41BF-92F3-F718BC02EAC8}" presName="parentText" presStyleLbl="node1" presStyleIdx="5" presStyleCnt="6" custLinFactNeighborY="-3046">
        <dgm:presLayoutVars>
          <dgm:chMax val="0"/>
          <dgm:bulletEnabled val="1"/>
        </dgm:presLayoutVars>
      </dgm:prSet>
      <dgm:spPr/>
    </dgm:pt>
    <dgm:pt modelId="{8E06798D-5C46-484B-988E-20A804DF517D}" type="pres">
      <dgm:prSet presAssocID="{EE004D6E-00E6-41BF-92F3-F718BC02EAC8}" presName="negativeSpace" presStyleCnt="0"/>
      <dgm:spPr/>
    </dgm:pt>
    <dgm:pt modelId="{88FB9B2B-E045-4182-9273-DDC3727135C4}" type="pres">
      <dgm:prSet presAssocID="{EE004D6E-00E6-41BF-92F3-F718BC02EAC8}" presName="childText" presStyleLbl="conFgAcc1" presStyleIdx="5" presStyleCnt="6">
        <dgm:presLayoutVars>
          <dgm:bulletEnabled val="1"/>
        </dgm:presLayoutVars>
      </dgm:prSet>
      <dgm:spPr>
        <a:xfrm>
          <a:off x="0" y="2790180"/>
          <a:ext cx="5486400" cy="277200"/>
        </a:xfrm>
        <a:prstGeom prst="rect">
          <a:avLst/>
        </a:prstGeom>
        <a:solidFill>
          <a:sysClr val="window" lastClr="FFFFFF">
            <a:alpha val="90000"/>
            <a:hueOff val="0"/>
            <a:satOff val="0"/>
            <a:lumOff val="0"/>
            <a:alphaOff val="0"/>
          </a:sysClr>
        </a:solidFill>
        <a:ln w="12700" cap="flat" cmpd="sng" algn="ctr">
          <a:solidFill>
            <a:srgbClr val="70AD47">
              <a:shade val="80000"/>
              <a:hueOff val="321280"/>
              <a:satOff val="-12909"/>
              <a:lumOff val="27628"/>
              <a:alphaOff val="0"/>
            </a:srgbClr>
          </a:solidFill>
          <a:prstDash val="solid"/>
          <a:miter lim="800000"/>
        </a:ln>
        <a:effectLst/>
      </dgm:spPr>
    </dgm:pt>
  </dgm:ptLst>
  <dgm:cxnLst>
    <dgm:cxn modelId="{D833F00E-F1AF-49C3-B4EE-A552CDDD47A1}" type="presOf" srcId="{3E758CCB-A6FB-4E41-9708-0AF3D3A7AF75}" destId="{C305542E-3ECD-4B70-9D98-AAB2B1BEAAC9}" srcOrd="1" destOrd="0" presId="urn:microsoft.com/office/officeart/2005/8/layout/list1"/>
    <dgm:cxn modelId="{D2F0861A-75BC-441E-AE6A-86B2B02637F5}" type="presOf" srcId="{DE3A1573-E61A-475A-A0CB-CB18FD87C89E}" destId="{3A16373B-D556-4193-BBA9-27EED5AA7B37}" srcOrd="1" destOrd="0" presId="urn:microsoft.com/office/officeart/2005/8/layout/list1"/>
    <dgm:cxn modelId="{81054220-073B-431F-8E10-BD313458C91D}" type="presOf" srcId="{3550B4A9-0262-45BA-8B01-7E80B52E5029}" destId="{30AC72D9-98FF-4A3B-984B-5F044813C4E2}" srcOrd="0" destOrd="0" presId="urn:microsoft.com/office/officeart/2005/8/layout/list1"/>
    <dgm:cxn modelId="{919B3323-538F-4F25-88E9-032BDC614357}" srcId="{FC5267AA-A263-437D-BD5E-F7C7D1D04103}" destId="{1271273C-DC73-405A-AAAC-AA600F1CB2C1}" srcOrd="2" destOrd="0" parTransId="{6622FE6D-7E39-446A-ACBA-77B18730C85C}" sibTransId="{7A33C8BF-574A-4A8C-8CD2-DAE4C27545BD}"/>
    <dgm:cxn modelId="{0BB26A28-118F-4CAB-84E1-BDDDF60A2084}" type="presOf" srcId="{EC3202B3-A8A7-448A-9F21-3DC1718A658D}" destId="{910AB45A-77BC-4F16-8512-12947C03529F}" srcOrd="1" destOrd="0" presId="urn:microsoft.com/office/officeart/2005/8/layout/list1"/>
    <dgm:cxn modelId="{02E6F45D-19EB-491A-8B38-EC3228982471}" type="presOf" srcId="{3550B4A9-0262-45BA-8B01-7E80B52E5029}" destId="{67A3E79A-59E9-41F5-A431-22D81EC242E2}" srcOrd="1" destOrd="0" presId="urn:microsoft.com/office/officeart/2005/8/layout/list1"/>
    <dgm:cxn modelId="{6B20B744-AA60-4409-A6E0-F730E9854939}" type="presOf" srcId="{EE004D6E-00E6-41BF-92F3-F718BC02EAC8}" destId="{6BA614D3-19AC-4076-A17B-A266A8D6BF43}" srcOrd="1" destOrd="0" presId="urn:microsoft.com/office/officeart/2005/8/layout/list1"/>
    <dgm:cxn modelId="{75EC6452-69CA-4BB3-969B-B7F7CBCC5830}" type="presOf" srcId="{DE3A1573-E61A-475A-A0CB-CB18FD87C89E}" destId="{15F3BBCC-947E-4997-9016-FBE5A77BA328}" srcOrd="0" destOrd="0" presId="urn:microsoft.com/office/officeart/2005/8/layout/list1"/>
    <dgm:cxn modelId="{771C6B79-5D84-4056-B699-B22C51E63355}" srcId="{FC5267AA-A263-437D-BD5E-F7C7D1D04103}" destId="{EC3202B3-A8A7-448A-9F21-3DC1718A658D}" srcOrd="3" destOrd="0" parTransId="{8C9E31C2-FC4B-45FE-8FAE-66D772179AFF}" sibTransId="{9DD0B9D9-A7A5-46FA-8A48-3AAF6F21FDAE}"/>
    <dgm:cxn modelId="{57B0DA91-2583-4481-9C3E-0A74D556B26A}" type="presOf" srcId="{1271273C-DC73-405A-AAAC-AA600F1CB2C1}" destId="{BA14D7C3-F8AB-4FD6-B4E2-9FCE76A18FA3}" srcOrd="0" destOrd="0" presId="urn:microsoft.com/office/officeart/2005/8/layout/list1"/>
    <dgm:cxn modelId="{2CDB6A9E-6F33-4D9A-8336-6818A272D623}" srcId="{FC5267AA-A263-437D-BD5E-F7C7D1D04103}" destId="{3E758CCB-A6FB-4E41-9708-0AF3D3A7AF75}" srcOrd="4" destOrd="0" parTransId="{CF7A2D22-7592-4F37-9026-512A6111FFAB}" sibTransId="{FF2082DF-0EE5-4406-A795-BE44E2DCE8F9}"/>
    <dgm:cxn modelId="{684429A0-C928-4866-B995-1D2E7A5D2417}" type="presOf" srcId="{EE004D6E-00E6-41BF-92F3-F718BC02EAC8}" destId="{50F134B2-AF91-4E2B-8C8A-4C2A8498AA77}" srcOrd="0" destOrd="0" presId="urn:microsoft.com/office/officeart/2005/8/layout/list1"/>
    <dgm:cxn modelId="{5A275FA5-8729-4029-B989-DB05CF43B629}" type="presOf" srcId="{3E758CCB-A6FB-4E41-9708-0AF3D3A7AF75}" destId="{91FC9319-E5CA-450D-BC11-3DE775F3DCED}" srcOrd="0" destOrd="0" presId="urn:microsoft.com/office/officeart/2005/8/layout/list1"/>
    <dgm:cxn modelId="{49C77CC7-0880-46EC-9337-331CEA7D48EE}" type="presOf" srcId="{FC5267AA-A263-437D-BD5E-F7C7D1D04103}" destId="{354292F8-EBD3-4106-BA77-D5473CC8545F}" srcOrd="0" destOrd="0" presId="urn:microsoft.com/office/officeart/2005/8/layout/list1"/>
    <dgm:cxn modelId="{F6857ED9-705A-4E44-8F53-9BE9A8B0C63E}" srcId="{FC5267AA-A263-437D-BD5E-F7C7D1D04103}" destId="{3550B4A9-0262-45BA-8B01-7E80B52E5029}" srcOrd="0" destOrd="0" parTransId="{CFD2DF89-E01F-4B5C-9F57-B748568AE9BD}" sibTransId="{8DF57547-74C1-42B4-8D82-8975EB0AC381}"/>
    <dgm:cxn modelId="{655CA2DA-7A3C-4D39-8444-D3D3FA1BECC9}" srcId="{FC5267AA-A263-437D-BD5E-F7C7D1D04103}" destId="{EE004D6E-00E6-41BF-92F3-F718BC02EAC8}" srcOrd="5" destOrd="0" parTransId="{2D287A15-285E-4C63-AAEE-166DF18AC8E9}" sibTransId="{1F4C321F-8638-4CC0-B72B-27A9A6A455BB}"/>
    <dgm:cxn modelId="{356FABDD-FAD8-4B35-9280-6758D8321C0A}" srcId="{FC5267AA-A263-437D-BD5E-F7C7D1D04103}" destId="{DE3A1573-E61A-475A-A0CB-CB18FD87C89E}" srcOrd="1" destOrd="0" parTransId="{AD8A0D56-0C01-453A-AD0F-2F589E6E29BB}" sibTransId="{5700D32A-E26E-4DC2-AC71-C03627E01478}"/>
    <dgm:cxn modelId="{A4DA77E6-BC41-4A86-8E3F-1412CA8AC5A6}" type="presOf" srcId="{EC3202B3-A8A7-448A-9F21-3DC1718A658D}" destId="{BDD0CAD7-203E-4A77-B25D-B7E09AD3215D}" srcOrd="0" destOrd="0" presId="urn:microsoft.com/office/officeart/2005/8/layout/list1"/>
    <dgm:cxn modelId="{7F1138F6-292F-461D-9502-D6F6B254A1CA}" type="presOf" srcId="{1271273C-DC73-405A-AAAC-AA600F1CB2C1}" destId="{B8BB04EC-782A-4FEB-BD9F-675FD4B71EB7}" srcOrd="1" destOrd="0" presId="urn:microsoft.com/office/officeart/2005/8/layout/list1"/>
    <dgm:cxn modelId="{276BE66F-15C5-46DC-893A-8C45A5D86DB4}" type="presParOf" srcId="{354292F8-EBD3-4106-BA77-D5473CC8545F}" destId="{A5F97A61-B8DF-426C-8227-217D1700D8A6}" srcOrd="0" destOrd="0" presId="urn:microsoft.com/office/officeart/2005/8/layout/list1"/>
    <dgm:cxn modelId="{3DD09173-BF46-4461-BDA2-8E4FD6AA0D03}" type="presParOf" srcId="{A5F97A61-B8DF-426C-8227-217D1700D8A6}" destId="{30AC72D9-98FF-4A3B-984B-5F044813C4E2}" srcOrd="0" destOrd="0" presId="urn:microsoft.com/office/officeart/2005/8/layout/list1"/>
    <dgm:cxn modelId="{7127A83F-E9F8-445A-9F9F-F644A4517D37}" type="presParOf" srcId="{A5F97A61-B8DF-426C-8227-217D1700D8A6}" destId="{67A3E79A-59E9-41F5-A431-22D81EC242E2}" srcOrd="1" destOrd="0" presId="urn:microsoft.com/office/officeart/2005/8/layout/list1"/>
    <dgm:cxn modelId="{4B12F7E0-FC9F-46E1-A4F6-5B9C8162FADE}" type="presParOf" srcId="{354292F8-EBD3-4106-BA77-D5473CC8545F}" destId="{946438AA-1884-42FB-9D80-48E467CEEF34}" srcOrd="1" destOrd="0" presId="urn:microsoft.com/office/officeart/2005/8/layout/list1"/>
    <dgm:cxn modelId="{6031D733-B846-4859-AF1A-A52D5138518F}" type="presParOf" srcId="{354292F8-EBD3-4106-BA77-D5473CC8545F}" destId="{32C2B364-892D-4854-941F-EC1B307909E4}" srcOrd="2" destOrd="0" presId="urn:microsoft.com/office/officeart/2005/8/layout/list1"/>
    <dgm:cxn modelId="{558EEFDD-022D-469D-B7AF-1F847BFD3741}" type="presParOf" srcId="{354292F8-EBD3-4106-BA77-D5473CC8545F}" destId="{5484E940-7C93-4440-A1C0-53A33E3137CA}" srcOrd="3" destOrd="0" presId="urn:microsoft.com/office/officeart/2005/8/layout/list1"/>
    <dgm:cxn modelId="{5BA45340-90C5-4352-A479-9889733329E3}" type="presParOf" srcId="{354292F8-EBD3-4106-BA77-D5473CC8545F}" destId="{A9A0B971-3089-48A0-A084-C658022A2434}" srcOrd="4" destOrd="0" presId="urn:microsoft.com/office/officeart/2005/8/layout/list1"/>
    <dgm:cxn modelId="{3C0A6E9A-0869-43D8-B2F8-9BF4D74F4A52}" type="presParOf" srcId="{A9A0B971-3089-48A0-A084-C658022A2434}" destId="{15F3BBCC-947E-4997-9016-FBE5A77BA328}" srcOrd="0" destOrd="0" presId="urn:microsoft.com/office/officeart/2005/8/layout/list1"/>
    <dgm:cxn modelId="{D0C5F87B-6D9A-42CF-87DA-39C0B11E6577}" type="presParOf" srcId="{A9A0B971-3089-48A0-A084-C658022A2434}" destId="{3A16373B-D556-4193-BBA9-27EED5AA7B37}" srcOrd="1" destOrd="0" presId="urn:microsoft.com/office/officeart/2005/8/layout/list1"/>
    <dgm:cxn modelId="{1F4850C5-4060-4236-92AC-8067D24C2DCE}" type="presParOf" srcId="{354292F8-EBD3-4106-BA77-D5473CC8545F}" destId="{D049C597-F6B1-437F-8CD0-D41D9E3BD93A}" srcOrd="5" destOrd="0" presId="urn:microsoft.com/office/officeart/2005/8/layout/list1"/>
    <dgm:cxn modelId="{9A8B69EF-FCED-42B4-9E58-EB0CAC8ACDB2}" type="presParOf" srcId="{354292F8-EBD3-4106-BA77-D5473CC8545F}" destId="{5AE40CE1-4154-4D0B-82FB-E8418D05E1E8}" srcOrd="6" destOrd="0" presId="urn:microsoft.com/office/officeart/2005/8/layout/list1"/>
    <dgm:cxn modelId="{3E4A90E5-DFBC-48B0-9334-F6E3F82071B8}" type="presParOf" srcId="{354292F8-EBD3-4106-BA77-D5473CC8545F}" destId="{619DA813-A204-4D30-BE1B-2D8EC47A9AA8}" srcOrd="7" destOrd="0" presId="urn:microsoft.com/office/officeart/2005/8/layout/list1"/>
    <dgm:cxn modelId="{F51BF47B-0DAD-468D-A23C-AE59A9A186FC}" type="presParOf" srcId="{354292F8-EBD3-4106-BA77-D5473CC8545F}" destId="{9A5F2DCE-C3A6-4D27-A4E6-8066856A51C1}" srcOrd="8" destOrd="0" presId="urn:microsoft.com/office/officeart/2005/8/layout/list1"/>
    <dgm:cxn modelId="{BCF96540-FBBA-4AF5-9446-141C5E707EC0}" type="presParOf" srcId="{9A5F2DCE-C3A6-4D27-A4E6-8066856A51C1}" destId="{BA14D7C3-F8AB-4FD6-B4E2-9FCE76A18FA3}" srcOrd="0" destOrd="0" presId="urn:microsoft.com/office/officeart/2005/8/layout/list1"/>
    <dgm:cxn modelId="{C94CBB16-224F-4766-A947-34B567147E6A}" type="presParOf" srcId="{9A5F2DCE-C3A6-4D27-A4E6-8066856A51C1}" destId="{B8BB04EC-782A-4FEB-BD9F-675FD4B71EB7}" srcOrd="1" destOrd="0" presId="urn:microsoft.com/office/officeart/2005/8/layout/list1"/>
    <dgm:cxn modelId="{76C896CC-D482-4AF1-AC7F-A0C20B7188EB}" type="presParOf" srcId="{354292F8-EBD3-4106-BA77-D5473CC8545F}" destId="{C2156324-FAF3-47D2-B063-F5C3E356A28B}" srcOrd="9" destOrd="0" presId="urn:microsoft.com/office/officeart/2005/8/layout/list1"/>
    <dgm:cxn modelId="{56172441-2DDD-4215-9BCE-51EC7721E8D5}" type="presParOf" srcId="{354292F8-EBD3-4106-BA77-D5473CC8545F}" destId="{AC6F2232-0385-426E-9B75-F5E56E160C2B}" srcOrd="10" destOrd="0" presId="urn:microsoft.com/office/officeart/2005/8/layout/list1"/>
    <dgm:cxn modelId="{791CCA07-FED8-4AC4-AD76-0A2C162D3456}" type="presParOf" srcId="{354292F8-EBD3-4106-BA77-D5473CC8545F}" destId="{1F200B98-4015-4CEA-A6DC-18361AD02301}" srcOrd="11" destOrd="0" presId="urn:microsoft.com/office/officeart/2005/8/layout/list1"/>
    <dgm:cxn modelId="{ABA62FC7-1179-4657-8155-FD20A96A7066}" type="presParOf" srcId="{354292F8-EBD3-4106-BA77-D5473CC8545F}" destId="{34BC9F43-D1A0-4D8D-9C35-9F67D0CDC7CA}" srcOrd="12" destOrd="0" presId="urn:microsoft.com/office/officeart/2005/8/layout/list1"/>
    <dgm:cxn modelId="{2D688286-A330-40AD-BE57-22837BFC26CE}" type="presParOf" srcId="{34BC9F43-D1A0-4D8D-9C35-9F67D0CDC7CA}" destId="{BDD0CAD7-203E-4A77-B25D-B7E09AD3215D}" srcOrd="0" destOrd="0" presId="urn:microsoft.com/office/officeart/2005/8/layout/list1"/>
    <dgm:cxn modelId="{A2B3EB18-305F-4DB2-B713-FA0A6744777C}" type="presParOf" srcId="{34BC9F43-D1A0-4D8D-9C35-9F67D0CDC7CA}" destId="{910AB45A-77BC-4F16-8512-12947C03529F}" srcOrd="1" destOrd="0" presId="urn:microsoft.com/office/officeart/2005/8/layout/list1"/>
    <dgm:cxn modelId="{BB9A3651-1CAF-44FD-A88D-70A247981F02}" type="presParOf" srcId="{354292F8-EBD3-4106-BA77-D5473CC8545F}" destId="{E3F738D3-6F0E-45FC-9350-C00D6469A219}" srcOrd="13" destOrd="0" presId="urn:microsoft.com/office/officeart/2005/8/layout/list1"/>
    <dgm:cxn modelId="{58E3A444-2915-4B91-B5D3-236494DCD2D4}" type="presParOf" srcId="{354292F8-EBD3-4106-BA77-D5473CC8545F}" destId="{5EEA275F-10DC-42A4-BF95-4D41325C27EE}" srcOrd="14" destOrd="0" presId="urn:microsoft.com/office/officeart/2005/8/layout/list1"/>
    <dgm:cxn modelId="{78485498-BD00-4699-9F72-C9E17E297CEC}" type="presParOf" srcId="{354292F8-EBD3-4106-BA77-D5473CC8545F}" destId="{F68D29A6-0767-48A2-A7D2-97E6173775DE}" srcOrd="15" destOrd="0" presId="urn:microsoft.com/office/officeart/2005/8/layout/list1"/>
    <dgm:cxn modelId="{A97F1E30-13BE-44FD-A17E-657CFAA286A8}" type="presParOf" srcId="{354292F8-EBD3-4106-BA77-D5473CC8545F}" destId="{83611673-561A-49BF-8851-B8FED987CCC3}" srcOrd="16" destOrd="0" presId="urn:microsoft.com/office/officeart/2005/8/layout/list1"/>
    <dgm:cxn modelId="{CF07F37C-83D7-4501-BFE5-3B8AC093F21D}" type="presParOf" srcId="{83611673-561A-49BF-8851-B8FED987CCC3}" destId="{91FC9319-E5CA-450D-BC11-3DE775F3DCED}" srcOrd="0" destOrd="0" presId="urn:microsoft.com/office/officeart/2005/8/layout/list1"/>
    <dgm:cxn modelId="{93DD3AE2-4680-4A4C-A442-AF569619FBDF}" type="presParOf" srcId="{83611673-561A-49BF-8851-B8FED987CCC3}" destId="{C305542E-3ECD-4B70-9D98-AAB2B1BEAAC9}" srcOrd="1" destOrd="0" presId="urn:microsoft.com/office/officeart/2005/8/layout/list1"/>
    <dgm:cxn modelId="{EC178FA0-4C1C-4B6A-A77D-FD59FCA7B681}" type="presParOf" srcId="{354292F8-EBD3-4106-BA77-D5473CC8545F}" destId="{5769BAF5-F2D8-4881-9106-7A0029178ADE}" srcOrd="17" destOrd="0" presId="urn:microsoft.com/office/officeart/2005/8/layout/list1"/>
    <dgm:cxn modelId="{15A78306-4D4F-4368-88B6-C23F575DF4DE}" type="presParOf" srcId="{354292F8-EBD3-4106-BA77-D5473CC8545F}" destId="{1C9D5927-84A3-41E8-B42D-F0708B3FFB8F}" srcOrd="18" destOrd="0" presId="urn:microsoft.com/office/officeart/2005/8/layout/list1"/>
    <dgm:cxn modelId="{EEC42644-01E0-4C5E-B491-13E0F10FDF83}" type="presParOf" srcId="{354292F8-EBD3-4106-BA77-D5473CC8545F}" destId="{BE4B3E4B-4885-4461-838D-F5D9957713F8}" srcOrd="19" destOrd="0" presId="urn:microsoft.com/office/officeart/2005/8/layout/list1"/>
    <dgm:cxn modelId="{F9F08EA3-0DC7-44F3-9FE0-B0742F56CEFF}" type="presParOf" srcId="{354292F8-EBD3-4106-BA77-D5473CC8545F}" destId="{E0ABFA2D-25E8-478C-B0DC-C1875805F906}" srcOrd="20" destOrd="0" presId="urn:microsoft.com/office/officeart/2005/8/layout/list1"/>
    <dgm:cxn modelId="{873B18A1-1987-490B-B44B-B1933802EC7E}" type="presParOf" srcId="{E0ABFA2D-25E8-478C-B0DC-C1875805F906}" destId="{50F134B2-AF91-4E2B-8C8A-4C2A8498AA77}" srcOrd="0" destOrd="0" presId="urn:microsoft.com/office/officeart/2005/8/layout/list1"/>
    <dgm:cxn modelId="{02C1C139-987B-4A3C-9523-1F330D94F8E7}" type="presParOf" srcId="{E0ABFA2D-25E8-478C-B0DC-C1875805F906}" destId="{6BA614D3-19AC-4076-A17B-A266A8D6BF43}" srcOrd="1" destOrd="0" presId="urn:microsoft.com/office/officeart/2005/8/layout/list1"/>
    <dgm:cxn modelId="{F98B42D5-1EAC-4C4F-A38F-3A30F99B728E}" type="presParOf" srcId="{354292F8-EBD3-4106-BA77-D5473CC8545F}" destId="{8E06798D-5C46-484B-988E-20A804DF517D}" srcOrd="21" destOrd="0" presId="urn:microsoft.com/office/officeart/2005/8/layout/list1"/>
    <dgm:cxn modelId="{B8A6D54D-E41C-46EE-9F86-05C1C76CEDDF}" type="presParOf" srcId="{354292F8-EBD3-4106-BA77-D5473CC8545F}" destId="{88FB9B2B-E045-4182-9273-DDC3727135C4}" srcOrd="22" destOrd="0" presId="urn:microsoft.com/office/officeart/2005/8/layout/list1"/>
  </dgm:cxnLst>
  <dgm:bg>
    <a:gradFill>
      <a:gsLst>
        <a:gs pos="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FD3F013-4FF7-4BD0-BC22-C6ED7DBB25FF}" type="doc">
      <dgm:prSet loTypeId="urn:microsoft.com/office/officeart/2005/8/layout/list1" loCatId="list" qsTypeId="urn:microsoft.com/office/officeart/2005/8/quickstyle/simple1" qsCatId="simple" csTypeId="urn:microsoft.com/office/officeart/2005/8/colors/accent6_4" csCatId="accent6" phldr="1"/>
      <dgm:spPr/>
      <dgm:t>
        <a:bodyPr/>
        <a:lstStyle/>
        <a:p>
          <a:endParaRPr lang="tr-TR"/>
        </a:p>
      </dgm:t>
    </dgm:pt>
    <dgm:pt modelId="{C903DD09-56F4-4103-AA8A-EE811E63CF4B}">
      <dgm:prSet phldrT="[Metin]" custT="1"/>
      <dgm:spPr>
        <a:xfrm>
          <a:off x="274320" y="1040760"/>
          <a:ext cx="3840480" cy="826560"/>
        </a:xfrm>
        <a:solidFill>
          <a:srgbClr val="70AD47">
            <a:shade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tr-TR" sz="5400" dirty="0">
              <a:solidFill>
                <a:sysClr val="window" lastClr="FFFFFF"/>
              </a:solidFill>
              <a:latin typeface="Calibri" panose="020F0502020204030204"/>
              <a:ea typeface="+mn-ea"/>
              <a:cs typeface="+mn-cs"/>
            </a:rPr>
            <a:t>C. Araştırma ve Geliştirme</a:t>
          </a:r>
        </a:p>
      </dgm:t>
    </dgm:pt>
    <dgm:pt modelId="{32993484-B220-4EB9-80C9-D8434F8B2150}" type="parTrans" cxnId="{A56BB29F-2173-47C2-8978-0C8570A69BB4}">
      <dgm:prSet/>
      <dgm:spPr/>
      <dgm:t>
        <a:bodyPr/>
        <a:lstStyle/>
        <a:p>
          <a:endParaRPr lang="tr-TR"/>
        </a:p>
      </dgm:t>
    </dgm:pt>
    <dgm:pt modelId="{EA3E3536-AF22-456B-9352-85C0B8742E9C}" type="sibTrans" cxnId="{A56BB29F-2173-47C2-8978-0C8570A69BB4}">
      <dgm:prSet/>
      <dgm:spPr/>
      <dgm:t>
        <a:bodyPr/>
        <a:lstStyle/>
        <a:p>
          <a:endParaRPr lang="tr-TR"/>
        </a:p>
      </dgm:t>
    </dgm:pt>
    <dgm:pt modelId="{EBCD4829-66DC-4461-8B39-A60FA2920E69}" type="pres">
      <dgm:prSet presAssocID="{EFD3F013-4FF7-4BD0-BC22-C6ED7DBB25FF}" presName="linear" presStyleCnt="0">
        <dgm:presLayoutVars>
          <dgm:dir/>
          <dgm:animLvl val="lvl"/>
          <dgm:resizeHandles val="exact"/>
        </dgm:presLayoutVars>
      </dgm:prSet>
      <dgm:spPr/>
    </dgm:pt>
    <dgm:pt modelId="{CCB44DEE-55D4-49A0-9FE9-83E23515ADD9}" type="pres">
      <dgm:prSet presAssocID="{C903DD09-56F4-4103-AA8A-EE811E63CF4B}" presName="parentLin" presStyleCnt="0"/>
      <dgm:spPr/>
    </dgm:pt>
    <dgm:pt modelId="{B73728E8-D4D7-4267-8CEF-B4CA59AD6799}" type="pres">
      <dgm:prSet presAssocID="{C903DD09-56F4-4103-AA8A-EE811E63CF4B}" presName="parentLeftMargin" presStyleLbl="node1" presStyleIdx="0" presStyleCnt="1"/>
      <dgm:spPr>
        <a:prstGeom prst="roundRect">
          <a:avLst/>
        </a:prstGeom>
      </dgm:spPr>
    </dgm:pt>
    <dgm:pt modelId="{182B7AA9-FECC-4C86-93E1-C65260890B48}" type="pres">
      <dgm:prSet presAssocID="{C903DD09-56F4-4103-AA8A-EE811E63CF4B}" presName="parentText" presStyleLbl="node1" presStyleIdx="0" presStyleCnt="1" custScaleX="126877">
        <dgm:presLayoutVars>
          <dgm:chMax val="0"/>
          <dgm:bulletEnabled val="1"/>
        </dgm:presLayoutVars>
      </dgm:prSet>
      <dgm:spPr/>
    </dgm:pt>
    <dgm:pt modelId="{4169955E-45A5-43F4-B1D4-52FEE50FB136}" type="pres">
      <dgm:prSet presAssocID="{C903DD09-56F4-4103-AA8A-EE811E63CF4B}" presName="negativeSpace" presStyleCnt="0"/>
      <dgm:spPr/>
    </dgm:pt>
    <dgm:pt modelId="{0CC50C69-D733-4D39-B79E-754DDCE2C2FE}" type="pres">
      <dgm:prSet presAssocID="{C903DD09-56F4-4103-AA8A-EE811E63CF4B}" presName="childText" presStyleLbl="conFgAcc1" presStyleIdx="0" presStyleCnt="1">
        <dgm:presLayoutVars>
          <dgm:bulletEnabled val="1"/>
        </dgm:presLayoutVars>
      </dgm:prSet>
      <dgm:spPr>
        <a:xfrm>
          <a:off x="0" y="1454040"/>
          <a:ext cx="5486400" cy="705600"/>
        </a:xfrm>
        <a:prstGeom prst="rect">
          <a:avLst/>
        </a:prstGeom>
        <a:gradFill rotWithShape="0">
          <a:gsLst>
            <a:gs pos="50000">
              <a:schemeClr val="tx1">
                <a:lumMod val="75000"/>
              </a:schemeClr>
            </a:gs>
            <a:gs pos="100000">
              <a:srgbClr val="70AD47">
                <a:tint val="55000"/>
                <a:hueOff val="0"/>
                <a:satOff val="0"/>
                <a:lumOff val="0"/>
                <a:alphaOff val="0"/>
                <a:lumMod val="99000"/>
                <a:satMod val="120000"/>
                <a:shade val="78000"/>
              </a:srgbClr>
            </a:gs>
          </a:gsLst>
          <a:lin ang="5400000" scaled="0"/>
        </a:gradFill>
        <a:ln w="12700" cap="flat" cmpd="sng" algn="ctr">
          <a:solidFill>
            <a:srgbClr val="70AD47">
              <a:shade val="50000"/>
              <a:hueOff val="0"/>
              <a:satOff val="0"/>
              <a:lumOff val="0"/>
              <a:alphaOff val="0"/>
            </a:srgbClr>
          </a:solidFill>
          <a:prstDash val="solid"/>
          <a:miter lim="800000"/>
        </a:ln>
        <a:effectLst/>
      </dgm:spPr>
    </dgm:pt>
  </dgm:ptLst>
  <dgm:cxnLst>
    <dgm:cxn modelId="{5F34017A-BD88-488B-9F46-E22C0D6CF92E}" type="presOf" srcId="{C903DD09-56F4-4103-AA8A-EE811E63CF4B}" destId="{B73728E8-D4D7-4267-8CEF-B4CA59AD6799}" srcOrd="0" destOrd="0" presId="urn:microsoft.com/office/officeart/2005/8/layout/list1"/>
    <dgm:cxn modelId="{E90B3681-E737-402C-A4EC-69D7A9752EBB}" type="presOf" srcId="{EFD3F013-4FF7-4BD0-BC22-C6ED7DBB25FF}" destId="{EBCD4829-66DC-4461-8B39-A60FA2920E69}" srcOrd="0" destOrd="0" presId="urn:microsoft.com/office/officeart/2005/8/layout/list1"/>
    <dgm:cxn modelId="{A56BB29F-2173-47C2-8978-0C8570A69BB4}" srcId="{EFD3F013-4FF7-4BD0-BC22-C6ED7DBB25FF}" destId="{C903DD09-56F4-4103-AA8A-EE811E63CF4B}" srcOrd="0" destOrd="0" parTransId="{32993484-B220-4EB9-80C9-D8434F8B2150}" sibTransId="{EA3E3536-AF22-456B-9352-85C0B8742E9C}"/>
    <dgm:cxn modelId="{853BB1A3-5DEA-4407-B773-2E4516FA9070}" type="presOf" srcId="{C903DD09-56F4-4103-AA8A-EE811E63CF4B}" destId="{182B7AA9-FECC-4C86-93E1-C65260890B48}" srcOrd="1" destOrd="0" presId="urn:microsoft.com/office/officeart/2005/8/layout/list1"/>
    <dgm:cxn modelId="{7DB009F7-AC18-4EF8-940F-7952663A6408}" type="presParOf" srcId="{EBCD4829-66DC-4461-8B39-A60FA2920E69}" destId="{CCB44DEE-55D4-49A0-9FE9-83E23515ADD9}" srcOrd="0" destOrd="0" presId="urn:microsoft.com/office/officeart/2005/8/layout/list1"/>
    <dgm:cxn modelId="{CCFBF259-9753-4291-AB86-57055886ED2F}" type="presParOf" srcId="{CCB44DEE-55D4-49A0-9FE9-83E23515ADD9}" destId="{B73728E8-D4D7-4267-8CEF-B4CA59AD6799}" srcOrd="0" destOrd="0" presId="urn:microsoft.com/office/officeart/2005/8/layout/list1"/>
    <dgm:cxn modelId="{AA57B49D-F357-483B-B43B-113AC03AAA28}" type="presParOf" srcId="{CCB44DEE-55D4-49A0-9FE9-83E23515ADD9}" destId="{182B7AA9-FECC-4C86-93E1-C65260890B48}" srcOrd="1" destOrd="0" presId="urn:microsoft.com/office/officeart/2005/8/layout/list1"/>
    <dgm:cxn modelId="{6C71F8D5-75B6-4B6C-8279-D535E4627A1E}" type="presParOf" srcId="{EBCD4829-66DC-4461-8B39-A60FA2920E69}" destId="{4169955E-45A5-43F4-B1D4-52FEE50FB136}" srcOrd="1" destOrd="0" presId="urn:microsoft.com/office/officeart/2005/8/layout/list1"/>
    <dgm:cxn modelId="{7A20D117-02CB-4913-9018-89A4ED9725C8}" type="presParOf" srcId="{EBCD4829-66DC-4461-8B39-A60FA2920E69}" destId="{0CC50C69-D733-4D39-B79E-754DDCE2C2F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FD3F013-4FF7-4BD0-BC22-C6ED7DBB25FF}" type="doc">
      <dgm:prSet loTypeId="urn:microsoft.com/office/officeart/2005/8/layout/list1" loCatId="list" qsTypeId="urn:microsoft.com/office/officeart/2005/8/quickstyle/simple1" qsCatId="simple" csTypeId="urn:microsoft.com/office/officeart/2005/8/colors/accent6_4" csCatId="accent6" phldr="1"/>
      <dgm:spPr/>
      <dgm:t>
        <a:bodyPr/>
        <a:lstStyle/>
        <a:p>
          <a:endParaRPr lang="tr-TR"/>
        </a:p>
      </dgm:t>
    </dgm:pt>
    <dgm:pt modelId="{C903DD09-56F4-4103-AA8A-EE811E63CF4B}">
      <dgm:prSet phldrT="[Metin]" custT="1"/>
      <dgm:spPr>
        <a:xfrm>
          <a:off x="274320" y="1040760"/>
          <a:ext cx="3840480" cy="826560"/>
        </a:xfrm>
        <a:solidFill>
          <a:srgbClr val="70AD47">
            <a:shade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tr-TR" sz="5400" dirty="0">
              <a:solidFill>
                <a:sysClr val="window" lastClr="FFFFFF"/>
              </a:solidFill>
              <a:latin typeface="Calibri" panose="020F0502020204030204"/>
              <a:ea typeface="+mn-ea"/>
              <a:cs typeface="+mn-cs"/>
            </a:rPr>
            <a:t>Toplumsal Katkı</a:t>
          </a:r>
        </a:p>
      </dgm:t>
    </dgm:pt>
    <dgm:pt modelId="{32993484-B220-4EB9-80C9-D8434F8B2150}" type="parTrans" cxnId="{A56BB29F-2173-47C2-8978-0C8570A69BB4}">
      <dgm:prSet/>
      <dgm:spPr/>
      <dgm:t>
        <a:bodyPr/>
        <a:lstStyle/>
        <a:p>
          <a:endParaRPr lang="tr-TR"/>
        </a:p>
      </dgm:t>
    </dgm:pt>
    <dgm:pt modelId="{EA3E3536-AF22-456B-9352-85C0B8742E9C}" type="sibTrans" cxnId="{A56BB29F-2173-47C2-8978-0C8570A69BB4}">
      <dgm:prSet/>
      <dgm:spPr/>
      <dgm:t>
        <a:bodyPr/>
        <a:lstStyle/>
        <a:p>
          <a:endParaRPr lang="tr-TR"/>
        </a:p>
      </dgm:t>
    </dgm:pt>
    <dgm:pt modelId="{EBCD4829-66DC-4461-8B39-A60FA2920E69}" type="pres">
      <dgm:prSet presAssocID="{EFD3F013-4FF7-4BD0-BC22-C6ED7DBB25FF}" presName="linear" presStyleCnt="0">
        <dgm:presLayoutVars>
          <dgm:dir/>
          <dgm:animLvl val="lvl"/>
          <dgm:resizeHandles val="exact"/>
        </dgm:presLayoutVars>
      </dgm:prSet>
      <dgm:spPr/>
    </dgm:pt>
    <dgm:pt modelId="{CCB44DEE-55D4-49A0-9FE9-83E23515ADD9}" type="pres">
      <dgm:prSet presAssocID="{C903DD09-56F4-4103-AA8A-EE811E63CF4B}" presName="parentLin" presStyleCnt="0"/>
      <dgm:spPr/>
    </dgm:pt>
    <dgm:pt modelId="{B73728E8-D4D7-4267-8CEF-B4CA59AD6799}" type="pres">
      <dgm:prSet presAssocID="{C903DD09-56F4-4103-AA8A-EE811E63CF4B}" presName="parentLeftMargin" presStyleLbl="node1" presStyleIdx="0" presStyleCnt="1"/>
      <dgm:spPr>
        <a:prstGeom prst="roundRect">
          <a:avLst/>
        </a:prstGeom>
      </dgm:spPr>
    </dgm:pt>
    <dgm:pt modelId="{182B7AA9-FECC-4C86-93E1-C65260890B48}" type="pres">
      <dgm:prSet presAssocID="{C903DD09-56F4-4103-AA8A-EE811E63CF4B}" presName="parentText" presStyleLbl="node1" presStyleIdx="0" presStyleCnt="1">
        <dgm:presLayoutVars>
          <dgm:chMax val="0"/>
          <dgm:bulletEnabled val="1"/>
        </dgm:presLayoutVars>
      </dgm:prSet>
      <dgm:spPr/>
    </dgm:pt>
    <dgm:pt modelId="{4169955E-45A5-43F4-B1D4-52FEE50FB136}" type="pres">
      <dgm:prSet presAssocID="{C903DD09-56F4-4103-AA8A-EE811E63CF4B}" presName="negativeSpace" presStyleCnt="0"/>
      <dgm:spPr/>
    </dgm:pt>
    <dgm:pt modelId="{0CC50C69-D733-4D39-B79E-754DDCE2C2FE}" type="pres">
      <dgm:prSet presAssocID="{C903DD09-56F4-4103-AA8A-EE811E63CF4B}" presName="childText" presStyleLbl="conFgAcc1" presStyleIdx="0" presStyleCnt="1">
        <dgm:presLayoutVars>
          <dgm:bulletEnabled val="1"/>
        </dgm:presLayoutVars>
      </dgm:prSet>
      <dgm:spPr>
        <a:xfrm>
          <a:off x="0" y="1454040"/>
          <a:ext cx="5486400" cy="705600"/>
        </a:xfrm>
        <a:prstGeom prst="rect">
          <a:avLst/>
        </a:prstGeom>
        <a:gradFill rotWithShape="0">
          <a:gsLst>
            <a:gs pos="50000">
              <a:schemeClr val="tx1">
                <a:lumMod val="75000"/>
              </a:schemeClr>
            </a:gs>
            <a:gs pos="100000">
              <a:srgbClr val="70AD47">
                <a:tint val="55000"/>
                <a:hueOff val="0"/>
                <a:satOff val="0"/>
                <a:lumOff val="0"/>
                <a:alphaOff val="0"/>
                <a:lumMod val="99000"/>
                <a:satMod val="120000"/>
                <a:shade val="78000"/>
              </a:srgbClr>
            </a:gs>
          </a:gsLst>
          <a:lin ang="5400000" scaled="0"/>
        </a:gradFill>
        <a:ln w="12700" cap="flat" cmpd="sng" algn="ctr">
          <a:solidFill>
            <a:srgbClr val="70AD47">
              <a:shade val="50000"/>
              <a:hueOff val="0"/>
              <a:satOff val="0"/>
              <a:lumOff val="0"/>
              <a:alphaOff val="0"/>
            </a:srgbClr>
          </a:solidFill>
          <a:prstDash val="solid"/>
          <a:miter lim="800000"/>
        </a:ln>
        <a:effectLst/>
      </dgm:spPr>
    </dgm:pt>
  </dgm:ptLst>
  <dgm:cxnLst>
    <dgm:cxn modelId="{DE008142-8901-4A1A-9CFB-57DED803299C}" type="presOf" srcId="{C903DD09-56F4-4103-AA8A-EE811E63CF4B}" destId="{182B7AA9-FECC-4C86-93E1-C65260890B48}" srcOrd="1" destOrd="0" presId="urn:microsoft.com/office/officeart/2005/8/layout/list1"/>
    <dgm:cxn modelId="{1B654563-370E-4D4A-9676-DAA97CB2F565}" type="presOf" srcId="{C903DD09-56F4-4103-AA8A-EE811E63CF4B}" destId="{B73728E8-D4D7-4267-8CEF-B4CA59AD6799}" srcOrd="0" destOrd="0" presId="urn:microsoft.com/office/officeart/2005/8/layout/list1"/>
    <dgm:cxn modelId="{A56BB29F-2173-47C2-8978-0C8570A69BB4}" srcId="{EFD3F013-4FF7-4BD0-BC22-C6ED7DBB25FF}" destId="{C903DD09-56F4-4103-AA8A-EE811E63CF4B}" srcOrd="0" destOrd="0" parTransId="{32993484-B220-4EB9-80C9-D8434F8B2150}" sibTransId="{EA3E3536-AF22-456B-9352-85C0B8742E9C}"/>
    <dgm:cxn modelId="{0CD2A0F1-A231-41EF-A7B5-7A1B69B849BC}" type="presOf" srcId="{EFD3F013-4FF7-4BD0-BC22-C6ED7DBB25FF}" destId="{EBCD4829-66DC-4461-8B39-A60FA2920E69}" srcOrd="0" destOrd="0" presId="urn:microsoft.com/office/officeart/2005/8/layout/list1"/>
    <dgm:cxn modelId="{96211AE3-284A-46DA-A91A-7070A8673E33}" type="presParOf" srcId="{EBCD4829-66DC-4461-8B39-A60FA2920E69}" destId="{CCB44DEE-55D4-49A0-9FE9-83E23515ADD9}" srcOrd="0" destOrd="0" presId="urn:microsoft.com/office/officeart/2005/8/layout/list1"/>
    <dgm:cxn modelId="{E46B6719-73E0-4D89-8284-162F9F65F1F4}" type="presParOf" srcId="{CCB44DEE-55D4-49A0-9FE9-83E23515ADD9}" destId="{B73728E8-D4D7-4267-8CEF-B4CA59AD6799}" srcOrd="0" destOrd="0" presId="urn:microsoft.com/office/officeart/2005/8/layout/list1"/>
    <dgm:cxn modelId="{84CB9175-C5FC-4857-86C5-31AC0EA86EA3}" type="presParOf" srcId="{CCB44DEE-55D4-49A0-9FE9-83E23515ADD9}" destId="{182B7AA9-FECC-4C86-93E1-C65260890B48}" srcOrd="1" destOrd="0" presId="urn:microsoft.com/office/officeart/2005/8/layout/list1"/>
    <dgm:cxn modelId="{B95DD09B-E202-4BA1-9294-73821D4B6CEB}" type="presParOf" srcId="{EBCD4829-66DC-4461-8B39-A60FA2920E69}" destId="{4169955E-45A5-43F4-B1D4-52FEE50FB136}" srcOrd="1" destOrd="0" presId="urn:microsoft.com/office/officeart/2005/8/layout/list1"/>
    <dgm:cxn modelId="{D9CA4930-1A5B-43B7-B38B-423282204704}" type="presParOf" srcId="{EBCD4829-66DC-4461-8B39-A60FA2920E69}" destId="{0CC50C69-D733-4D39-B79E-754DDCE2C2F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F824C5-03B3-49BB-9712-BD0D2E41ADC1}" type="doc">
      <dgm:prSet loTypeId="urn:microsoft.com/office/officeart/2005/8/layout/vList2" loCatId="list" qsTypeId="urn:microsoft.com/office/officeart/2005/8/quickstyle/simple1" qsCatId="simple" csTypeId="urn:microsoft.com/office/officeart/2005/8/colors/accent6_3" csCatId="accent6" phldr="1"/>
      <dgm:spPr/>
      <dgm:t>
        <a:bodyPr/>
        <a:lstStyle/>
        <a:p>
          <a:endParaRPr lang="tr-TR"/>
        </a:p>
      </dgm:t>
    </dgm:pt>
    <dgm:pt modelId="{3AAFB16F-A301-4D5A-9E65-4C0B60AD43DE}">
      <dgm:prSet phldrT="[Metin]" custT="1"/>
      <dgm:spPr>
        <a:xfrm>
          <a:off x="0" y="93933"/>
          <a:ext cx="8128000" cy="959400"/>
        </a:xfrm>
        <a:solidFill>
          <a:srgbClr val="70AD47">
            <a:shade val="8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tr-TR" sz="2000" b="1" dirty="0">
              <a:solidFill>
                <a:srgbClr val="00421C"/>
              </a:solidFill>
              <a:latin typeface="Calibri" panose="020F0502020204030204"/>
              <a:ea typeface="+mn-ea"/>
              <a:cs typeface="+mn-cs"/>
            </a:rPr>
            <a:t>Birimler</a:t>
          </a:r>
        </a:p>
      </dgm:t>
    </dgm:pt>
    <dgm:pt modelId="{59FD96D6-1645-4F8A-9084-EDAFDE095A14}" type="parTrans" cxnId="{98CE7E40-ECA0-4438-8F91-6163B2A84877}">
      <dgm:prSet/>
      <dgm:spPr/>
      <dgm:t>
        <a:bodyPr/>
        <a:lstStyle/>
        <a:p>
          <a:endParaRPr lang="tr-TR"/>
        </a:p>
      </dgm:t>
    </dgm:pt>
    <dgm:pt modelId="{9BFD0373-566F-416A-A276-FE69B70C0AD0}" type="sibTrans" cxnId="{98CE7E40-ECA0-4438-8F91-6163B2A84877}">
      <dgm:prSet/>
      <dgm:spPr/>
      <dgm:t>
        <a:bodyPr/>
        <a:lstStyle/>
        <a:p>
          <a:endParaRPr lang="tr-TR"/>
        </a:p>
      </dgm:t>
    </dgm:pt>
    <dgm:pt modelId="{E18E146D-CCC3-4ED6-9975-9533C8C71F97}">
      <dgm:prSet phldrT="[Metin]"/>
      <dgm:spPr>
        <a:xfrm>
          <a:off x="0" y="1053333"/>
          <a:ext cx="8128000" cy="2649600"/>
        </a:xfrm>
        <a:noFill/>
        <a:ln>
          <a:noFill/>
        </a:ln>
        <a:effectLst/>
      </dgm:spPr>
      <dgm:t>
        <a:bodyPr/>
        <a:lstStyle/>
        <a:p>
          <a:r>
            <a:rPr lang="tr-TR" dirty="0">
              <a:solidFill>
                <a:sysClr val="windowText" lastClr="000000">
                  <a:hueOff val="0"/>
                  <a:satOff val="0"/>
                  <a:lumOff val="0"/>
                  <a:alphaOff val="0"/>
                </a:sysClr>
              </a:solidFill>
              <a:latin typeface="Calibri" panose="020F0502020204030204"/>
              <a:ea typeface="+mn-ea"/>
              <a:cs typeface="+mn-cs"/>
            </a:rPr>
            <a:t>19 Fakülte</a:t>
          </a:r>
        </a:p>
      </dgm:t>
    </dgm:pt>
    <dgm:pt modelId="{1CCB134E-E025-4384-BAE3-C4935EB728B3}" type="parTrans" cxnId="{05BA2662-8106-4832-BC98-2E74B6C6D224}">
      <dgm:prSet/>
      <dgm:spPr/>
      <dgm:t>
        <a:bodyPr/>
        <a:lstStyle/>
        <a:p>
          <a:endParaRPr lang="tr-TR"/>
        </a:p>
      </dgm:t>
    </dgm:pt>
    <dgm:pt modelId="{90D8AD3F-BF3A-462A-BDAB-177C7B706300}" type="sibTrans" cxnId="{05BA2662-8106-4832-BC98-2E74B6C6D224}">
      <dgm:prSet/>
      <dgm:spPr/>
      <dgm:t>
        <a:bodyPr/>
        <a:lstStyle/>
        <a:p>
          <a:endParaRPr lang="tr-TR"/>
        </a:p>
      </dgm:t>
    </dgm:pt>
    <dgm:pt modelId="{7EF8BEE3-2D98-438E-89FD-852380C78729}">
      <dgm:prSet phldrT="[Metin]"/>
      <dgm:spPr>
        <a:xfrm>
          <a:off x="0" y="4662333"/>
          <a:ext cx="8128000" cy="662400"/>
        </a:xfrm>
        <a:noFill/>
        <a:ln>
          <a:noFill/>
        </a:ln>
        <a:effectLst/>
      </dgm:spPr>
      <dgm:t>
        <a:bodyPr/>
        <a:lstStyle/>
        <a:p>
          <a:r>
            <a:rPr lang="tr-TR" dirty="0">
              <a:solidFill>
                <a:sysClr val="windowText" lastClr="000000">
                  <a:hueOff val="0"/>
                  <a:satOff val="0"/>
                  <a:lumOff val="0"/>
                  <a:alphaOff val="0"/>
                </a:sysClr>
              </a:solidFill>
              <a:latin typeface="Calibri" panose="020F0502020204030204"/>
              <a:ea typeface="+mn-ea"/>
              <a:cs typeface="+mn-cs"/>
            </a:rPr>
            <a:t>21</a:t>
          </a:r>
        </a:p>
      </dgm:t>
    </dgm:pt>
    <dgm:pt modelId="{8BB7B8BE-D910-49FD-BFB3-CEFFB5DC44AB}" type="parTrans" cxnId="{E30A0895-64EF-4D5A-BDFE-414F45E76BC0}">
      <dgm:prSet/>
      <dgm:spPr/>
      <dgm:t>
        <a:bodyPr/>
        <a:lstStyle/>
        <a:p>
          <a:endParaRPr lang="tr-TR"/>
        </a:p>
      </dgm:t>
    </dgm:pt>
    <dgm:pt modelId="{1792222C-3704-4501-9633-83D3B13117B6}" type="sibTrans" cxnId="{E30A0895-64EF-4D5A-BDFE-414F45E76BC0}">
      <dgm:prSet/>
      <dgm:spPr/>
      <dgm:t>
        <a:bodyPr/>
        <a:lstStyle/>
        <a:p>
          <a:endParaRPr lang="tr-TR"/>
        </a:p>
      </dgm:t>
    </dgm:pt>
    <dgm:pt modelId="{FED217AA-6304-49C3-B1BE-76EDFBDDA3C1}">
      <dgm:prSet phldrT="[Metin]"/>
      <dgm:spPr>
        <a:xfrm>
          <a:off x="0" y="1053333"/>
          <a:ext cx="8128000" cy="2649600"/>
        </a:xfrm>
        <a:noFill/>
        <a:ln>
          <a:noFill/>
        </a:ln>
        <a:effectLst/>
      </dgm:spPr>
      <dgm:t>
        <a:bodyPr/>
        <a:lstStyle/>
        <a:p>
          <a:r>
            <a:rPr lang="tr-TR" dirty="0">
              <a:solidFill>
                <a:sysClr val="windowText" lastClr="000000">
                  <a:hueOff val="0"/>
                  <a:satOff val="0"/>
                  <a:lumOff val="0"/>
                  <a:alphaOff val="0"/>
                </a:sysClr>
              </a:solidFill>
              <a:latin typeface="Calibri" panose="020F0502020204030204"/>
              <a:ea typeface="+mn-ea"/>
              <a:cs typeface="+mn-cs"/>
            </a:rPr>
            <a:t>2 Yüksekokul</a:t>
          </a:r>
        </a:p>
      </dgm:t>
    </dgm:pt>
    <dgm:pt modelId="{2BF5AC1F-4A8C-4146-A895-F7A2388BEB87}" type="parTrans" cxnId="{08E735F6-451B-477A-AE02-A0C9707A063B}">
      <dgm:prSet/>
      <dgm:spPr/>
      <dgm:t>
        <a:bodyPr/>
        <a:lstStyle/>
        <a:p>
          <a:endParaRPr lang="tr-TR"/>
        </a:p>
      </dgm:t>
    </dgm:pt>
    <dgm:pt modelId="{E8AB872A-A058-4DA3-AAA7-E5BE1319F25C}" type="sibTrans" cxnId="{08E735F6-451B-477A-AE02-A0C9707A063B}">
      <dgm:prSet/>
      <dgm:spPr/>
      <dgm:t>
        <a:bodyPr/>
        <a:lstStyle/>
        <a:p>
          <a:endParaRPr lang="tr-TR"/>
        </a:p>
      </dgm:t>
    </dgm:pt>
    <dgm:pt modelId="{D713B695-3ACF-49B3-A3D5-CEF7DE594A30}">
      <dgm:prSet phldrT="[Metin]"/>
      <dgm:spPr>
        <a:xfrm>
          <a:off x="0" y="1053333"/>
          <a:ext cx="8128000" cy="2649600"/>
        </a:xfrm>
        <a:noFill/>
        <a:ln>
          <a:noFill/>
        </a:ln>
        <a:effectLst/>
      </dgm:spPr>
      <dgm:t>
        <a:bodyPr/>
        <a:lstStyle/>
        <a:p>
          <a:r>
            <a:rPr lang="tr-TR" dirty="0">
              <a:solidFill>
                <a:sysClr val="windowText" lastClr="000000">
                  <a:hueOff val="0"/>
                  <a:satOff val="0"/>
                  <a:lumOff val="0"/>
                  <a:alphaOff val="0"/>
                </a:sysClr>
              </a:solidFill>
              <a:latin typeface="Calibri" panose="020F0502020204030204"/>
              <a:ea typeface="+mn-ea"/>
              <a:cs typeface="+mn-cs"/>
            </a:rPr>
            <a:t>11 Meslek Yüksekokulu</a:t>
          </a:r>
        </a:p>
      </dgm:t>
    </dgm:pt>
    <dgm:pt modelId="{80649CB0-DBD0-42E7-B9B8-FBF4B5B90BB1}" type="parTrans" cxnId="{D63DAABB-2CA9-44C9-90EF-A21A208C647B}">
      <dgm:prSet/>
      <dgm:spPr/>
      <dgm:t>
        <a:bodyPr/>
        <a:lstStyle/>
        <a:p>
          <a:endParaRPr lang="tr-TR"/>
        </a:p>
      </dgm:t>
    </dgm:pt>
    <dgm:pt modelId="{581AD751-9499-4504-B767-C0B1B71EF13A}" type="sibTrans" cxnId="{D63DAABB-2CA9-44C9-90EF-A21A208C647B}">
      <dgm:prSet/>
      <dgm:spPr/>
      <dgm:t>
        <a:bodyPr/>
        <a:lstStyle/>
        <a:p>
          <a:endParaRPr lang="tr-TR"/>
        </a:p>
      </dgm:t>
    </dgm:pt>
    <dgm:pt modelId="{2F0D43D4-C058-4A60-9341-D992D6A26F59}">
      <dgm:prSet phldrT="[Metin]"/>
      <dgm:spPr>
        <a:xfrm>
          <a:off x="0" y="1053333"/>
          <a:ext cx="8128000" cy="2649600"/>
        </a:xfrm>
        <a:noFill/>
        <a:ln>
          <a:noFill/>
        </a:ln>
        <a:effectLst/>
      </dgm:spPr>
      <dgm:t>
        <a:bodyPr/>
        <a:lstStyle/>
        <a:p>
          <a:r>
            <a:rPr lang="tr-TR" dirty="0">
              <a:solidFill>
                <a:sysClr val="windowText" lastClr="000000">
                  <a:hueOff val="0"/>
                  <a:satOff val="0"/>
                  <a:lumOff val="0"/>
                  <a:alphaOff val="0"/>
                </a:sysClr>
              </a:solidFill>
              <a:latin typeface="Calibri" panose="020F0502020204030204"/>
              <a:ea typeface="+mn-ea"/>
              <a:cs typeface="+mn-cs"/>
            </a:rPr>
            <a:t>38 Araştırma ve Uygulama Merkezi</a:t>
          </a:r>
        </a:p>
      </dgm:t>
    </dgm:pt>
    <dgm:pt modelId="{8EAAD512-6E81-4ECD-B102-D9FA74045647}" type="parTrans" cxnId="{B5C68464-555F-4D03-8243-72B781B32142}">
      <dgm:prSet/>
      <dgm:spPr/>
      <dgm:t>
        <a:bodyPr/>
        <a:lstStyle/>
        <a:p>
          <a:endParaRPr lang="tr-TR"/>
        </a:p>
      </dgm:t>
    </dgm:pt>
    <dgm:pt modelId="{4847AF70-8503-484F-AC17-79EB91757E1E}" type="sibTrans" cxnId="{B5C68464-555F-4D03-8243-72B781B32142}">
      <dgm:prSet/>
      <dgm:spPr/>
      <dgm:t>
        <a:bodyPr/>
        <a:lstStyle/>
        <a:p>
          <a:endParaRPr lang="tr-TR"/>
        </a:p>
      </dgm:t>
    </dgm:pt>
    <dgm:pt modelId="{3F33E0A1-DD6D-418E-8CA2-ADC012870B9B}">
      <dgm:prSet phldrT="[Metin]" custT="1"/>
      <dgm:spPr>
        <a:xfrm>
          <a:off x="0" y="3702933"/>
          <a:ext cx="8128000" cy="959400"/>
        </a:xfrm>
        <a:solidFill>
          <a:srgbClr val="70AD47">
            <a:shade val="80000"/>
            <a:hueOff val="321280"/>
            <a:satOff val="-12909"/>
            <a:lumOff val="27628"/>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tr-TR" sz="2000" b="1" dirty="0">
              <a:solidFill>
                <a:sysClr val="windowText" lastClr="000000"/>
              </a:solidFill>
              <a:latin typeface="Calibri" panose="020F0502020204030204"/>
              <a:ea typeface="+mn-ea"/>
              <a:cs typeface="+mn-cs"/>
            </a:rPr>
            <a:t>Akredite olan program sayısı</a:t>
          </a:r>
        </a:p>
      </dgm:t>
    </dgm:pt>
    <dgm:pt modelId="{947BC667-447D-4658-8C6F-33F3694F2C68}" type="sibTrans" cxnId="{1A60A6B9-7A62-434C-B1FD-69A3F39E7CCE}">
      <dgm:prSet/>
      <dgm:spPr/>
      <dgm:t>
        <a:bodyPr/>
        <a:lstStyle/>
        <a:p>
          <a:endParaRPr lang="tr-TR"/>
        </a:p>
      </dgm:t>
    </dgm:pt>
    <dgm:pt modelId="{CE93E5DE-CDE2-4C60-8DE3-DEA341E042B8}" type="parTrans" cxnId="{1A60A6B9-7A62-434C-B1FD-69A3F39E7CCE}">
      <dgm:prSet/>
      <dgm:spPr/>
      <dgm:t>
        <a:bodyPr/>
        <a:lstStyle/>
        <a:p>
          <a:endParaRPr lang="tr-TR"/>
        </a:p>
      </dgm:t>
    </dgm:pt>
    <dgm:pt modelId="{55A8865E-A72E-42CF-B785-0E2E648A265D}">
      <dgm:prSet phldrT="[Metin]"/>
      <dgm:spPr>
        <a:xfrm>
          <a:off x="0" y="1053333"/>
          <a:ext cx="8128000" cy="2649600"/>
        </a:xfrm>
        <a:noFill/>
        <a:ln>
          <a:noFill/>
        </a:ln>
        <a:effectLst/>
      </dgm:spPr>
      <dgm:t>
        <a:bodyPr/>
        <a:lstStyle/>
        <a:p>
          <a:r>
            <a:rPr lang="tr-TR" dirty="0">
              <a:solidFill>
                <a:sysClr val="windowText" lastClr="000000">
                  <a:hueOff val="0"/>
                  <a:satOff val="0"/>
                  <a:lumOff val="0"/>
                  <a:alphaOff val="0"/>
                </a:sysClr>
              </a:solidFill>
              <a:latin typeface="Calibri" panose="020F0502020204030204"/>
              <a:ea typeface="+mn-ea"/>
              <a:cs typeface="+mn-cs"/>
            </a:rPr>
            <a:t>1 Devlet Konservatuvarı</a:t>
          </a:r>
        </a:p>
      </dgm:t>
    </dgm:pt>
    <dgm:pt modelId="{16CA40FE-BB1B-4AA4-9223-FB9B909C1376}" type="parTrans" cxnId="{6D4869F2-EA37-4015-9752-A2325B8E9F29}">
      <dgm:prSet/>
      <dgm:spPr/>
      <dgm:t>
        <a:bodyPr/>
        <a:lstStyle/>
        <a:p>
          <a:endParaRPr lang="tr-TR"/>
        </a:p>
      </dgm:t>
    </dgm:pt>
    <dgm:pt modelId="{72D11577-C7C8-4421-8F60-309470301689}" type="sibTrans" cxnId="{6D4869F2-EA37-4015-9752-A2325B8E9F29}">
      <dgm:prSet/>
      <dgm:spPr/>
      <dgm:t>
        <a:bodyPr/>
        <a:lstStyle/>
        <a:p>
          <a:endParaRPr lang="tr-TR"/>
        </a:p>
      </dgm:t>
    </dgm:pt>
    <dgm:pt modelId="{CFCAF8B0-2082-4D19-B96C-53FB1DB8F6F2}">
      <dgm:prSet phldrT="[Metin]"/>
      <dgm:spPr>
        <a:xfrm>
          <a:off x="0" y="1053333"/>
          <a:ext cx="8128000" cy="2649600"/>
        </a:xfrm>
        <a:noFill/>
        <a:ln>
          <a:noFill/>
        </a:ln>
        <a:effectLst/>
      </dgm:spPr>
      <dgm:t>
        <a:bodyPr/>
        <a:lstStyle/>
        <a:p>
          <a:r>
            <a:rPr lang="tr-TR" dirty="0">
              <a:solidFill>
                <a:sysClr val="windowText" lastClr="000000">
                  <a:hueOff val="0"/>
                  <a:satOff val="0"/>
                  <a:lumOff val="0"/>
                  <a:alphaOff val="0"/>
                </a:sysClr>
              </a:solidFill>
              <a:latin typeface="Calibri" panose="020F0502020204030204"/>
              <a:ea typeface="+mn-ea"/>
              <a:cs typeface="+mn-cs"/>
            </a:rPr>
            <a:t>4 Enstitü</a:t>
          </a:r>
        </a:p>
      </dgm:t>
    </dgm:pt>
    <dgm:pt modelId="{0B59F8DA-8664-4747-AB27-549E2DD6DC61}" type="parTrans" cxnId="{223E926C-5390-443C-970B-87D47077446E}">
      <dgm:prSet/>
      <dgm:spPr/>
      <dgm:t>
        <a:bodyPr/>
        <a:lstStyle/>
        <a:p>
          <a:endParaRPr lang="tr-TR"/>
        </a:p>
      </dgm:t>
    </dgm:pt>
    <dgm:pt modelId="{BA093ED7-4882-4949-A26A-BDDF2EB14BD3}" type="sibTrans" cxnId="{223E926C-5390-443C-970B-87D47077446E}">
      <dgm:prSet/>
      <dgm:spPr/>
      <dgm:t>
        <a:bodyPr/>
        <a:lstStyle/>
        <a:p>
          <a:endParaRPr lang="tr-TR"/>
        </a:p>
      </dgm:t>
    </dgm:pt>
    <dgm:pt modelId="{880A2F58-410E-4FA1-95BA-D6FBCA75B374}" type="pres">
      <dgm:prSet presAssocID="{2DF824C5-03B3-49BB-9712-BD0D2E41ADC1}" presName="linear" presStyleCnt="0">
        <dgm:presLayoutVars>
          <dgm:animLvl val="lvl"/>
          <dgm:resizeHandles val="exact"/>
        </dgm:presLayoutVars>
      </dgm:prSet>
      <dgm:spPr/>
    </dgm:pt>
    <dgm:pt modelId="{4C3C287A-8962-47EC-B835-7F24A54C9E7F}" type="pres">
      <dgm:prSet presAssocID="{3AAFB16F-A301-4D5A-9E65-4C0B60AD43DE}" presName="parentText" presStyleLbl="node1" presStyleIdx="0" presStyleCnt="2">
        <dgm:presLayoutVars>
          <dgm:chMax val="0"/>
          <dgm:bulletEnabled val="1"/>
        </dgm:presLayoutVars>
      </dgm:prSet>
      <dgm:spPr>
        <a:prstGeom prst="roundRect">
          <a:avLst/>
        </a:prstGeom>
      </dgm:spPr>
    </dgm:pt>
    <dgm:pt modelId="{E4C547E2-9DD6-4578-B1C7-455D4CFF0E00}" type="pres">
      <dgm:prSet presAssocID="{3AAFB16F-A301-4D5A-9E65-4C0B60AD43DE}" presName="childText" presStyleLbl="revTx" presStyleIdx="0" presStyleCnt="2">
        <dgm:presLayoutVars>
          <dgm:bulletEnabled val="1"/>
        </dgm:presLayoutVars>
      </dgm:prSet>
      <dgm:spPr>
        <a:prstGeom prst="rect">
          <a:avLst/>
        </a:prstGeom>
      </dgm:spPr>
    </dgm:pt>
    <dgm:pt modelId="{4980CEAD-B984-4694-8290-472A6E59D6E8}" type="pres">
      <dgm:prSet presAssocID="{3F33E0A1-DD6D-418E-8CA2-ADC012870B9B}" presName="parentText" presStyleLbl="node1" presStyleIdx="1" presStyleCnt="2">
        <dgm:presLayoutVars>
          <dgm:chMax val="0"/>
          <dgm:bulletEnabled val="1"/>
        </dgm:presLayoutVars>
      </dgm:prSet>
      <dgm:spPr>
        <a:prstGeom prst="roundRect">
          <a:avLst/>
        </a:prstGeom>
      </dgm:spPr>
    </dgm:pt>
    <dgm:pt modelId="{27461FB3-3A80-4372-98C4-1CD6BF8E27DD}" type="pres">
      <dgm:prSet presAssocID="{3F33E0A1-DD6D-418E-8CA2-ADC012870B9B}" presName="childText" presStyleLbl="revTx" presStyleIdx="1" presStyleCnt="2">
        <dgm:presLayoutVars>
          <dgm:bulletEnabled val="1"/>
        </dgm:presLayoutVars>
      </dgm:prSet>
      <dgm:spPr>
        <a:prstGeom prst="rect">
          <a:avLst/>
        </a:prstGeom>
      </dgm:spPr>
    </dgm:pt>
  </dgm:ptLst>
  <dgm:cxnLst>
    <dgm:cxn modelId="{36E88309-69F5-47D8-85D8-9E948E42D7A5}" type="presOf" srcId="{CFCAF8B0-2082-4D19-B96C-53FB1DB8F6F2}" destId="{E4C547E2-9DD6-4578-B1C7-455D4CFF0E00}" srcOrd="0" destOrd="1" presId="urn:microsoft.com/office/officeart/2005/8/layout/vList2"/>
    <dgm:cxn modelId="{6FC3AA0A-B4C4-496A-9AEC-F32087100A65}" type="presOf" srcId="{7EF8BEE3-2D98-438E-89FD-852380C78729}" destId="{27461FB3-3A80-4372-98C4-1CD6BF8E27DD}" srcOrd="0" destOrd="0" presId="urn:microsoft.com/office/officeart/2005/8/layout/vList2"/>
    <dgm:cxn modelId="{05166E38-0475-4F4A-A5DB-B41BCBC937CB}" type="presOf" srcId="{E18E146D-CCC3-4ED6-9975-9533C8C71F97}" destId="{E4C547E2-9DD6-4578-B1C7-455D4CFF0E00}" srcOrd="0" destOrd="0" presId="urn:microsoft.com/office/officeart/2005/8/layout/vList2"/>
    <dgm:cxn modelId="{98CE7E40-ECA0-4438-8F91-6163B2A84877}" srcId="{2DF824C5-03B3-49BB-9712-BD0D2E41ADC1}" destId="{3AAFB16F-A301-4D5A-9E65-4C0B60AD43DE}" srcOrd="0" destOrd="0" parTransId="{59FD96D6-1645-4F8A-9084-EDAFDE095A14}" sibTransId="{9BFD0373-566F-416A-A276-FE69B70C0AD0}"/>
    <dgm:cxn modelId="{05BA2662-8106-4832-BC98-2E74B6C6D224}" srcId="{3AAFB16F-A301-4D5A-9E65-4C0B60AD43DE}" destId="{E18E146D-CCC3-4ED6-9975-9533C8C71F97}" srcOrd="0" destOrd="0" parTransId="{1CCB134E-E025-4384-BAE3-C4935EB728B3}" sibTransId="{90D8AD3F-BF3A-462A-BDAB-177C7B706300}"/>
    <dgm:cxn modelId="{B5C68464-555F-4D03-8243-72B781B32142}" srcId="{3AAFB16F-A301-4D5A-9E65-4C0B60AD43DE}" destId="{2F0D43D4-C058-4A60-9341-D992D6A26F59}" srcOrd="5" destOrd="0" parTransId="{8EAAD512-6E81-4ECD-B102-D9FA74045647}" sibTransId="{4847AF70-8503-484F-AC17-79EB91757E1E}"/>
    <dgm:cxn modelId="{E4CB5A47-5BD4-4024-8533-B51575B27AA3}" type="presOf" srcId="{3F33E0A1-DD6D-418E-8CA2-ADC012870B9B}" destId="{4980CEAD-B984-4694-8290-472A6E59D6E8}" srcOrd="0" destOrd="0" presId="urn:microsoft.com/office/officeart/2005/8/layout/vList2"/>
    <dgm:cxn modelId="{223E926C-5390-443C-970B-87D47077446E}" srcId="{3AAFB16F-A301-4D5A-9E65-4C0B60AD43DE}" destId="{CFCAF8B0-2082-4D19-B96C-53FB1DB8F6F2}" srcOrd="1" destOrd="0" parTransId="{0B59F8DA-8664-4747-AB27-549E2DD6DC61}" sibTransId="{BA093ED7-4882-4949-A26A-BDDF2EB14BD3}"/>
    <dgm:cxn modelId="{ABA32F6E-1928-4058-98A1-BFB2C1530D3F}" type="presOf" srcId="{2F0D43D4-C058-4A60-9341-D992D6A26F59}" destId="{E4C547E2-9DD6-4578-B1C7-455D4CFF0E00}" srcOrd="0" destOrd="5" presId="urn:microsoft.com/office/officeart/2005/8/layout/vList2"/>
    <dgm:cxn modelId="{8FA42E83-D289-45E2-96C5-C52ACF5C9D9A}" type="presOf" srcId="{3AAFB16F-A301-4D5A-9E65-4C0B60AD43DE}" destId="{4C3C287A-8962-47EC-B835-7F24A54C9E7F}" srcOrd="0" destOrd="0" presId="urn:microsoft.com/office/officeart/2005/8/layout/vList2"/>
    <dgm:cxn modelId="{E4D69790-B86B-473C-A1C6-7323C37B9CF8}" type="presOf" srcId="{2DF824C5-03B3-49BB-9712-BD0D2E41ADC1}" destId="{880A2F58-410E-4FA1-95BA-D6FBCA75B374}" srcOrd="0" destOrd="0" presId="urn:microsoft.com/office/officeart/2005/8/layout/vList2"/>
    <dgm:cxn modelId="{E30A0895-64EF-4D5A-BDFE-414F45E76BC0}" srcId="{3F33E0A1-DD6D-418E-8CA2-ADC012870B9B}" destId="{7EF8BEE3-2D98-438E-89FD-852380C78729}" srcOrd="0" destOrd="0" parTransId="{8BB7B8BE-D910-49FD-BFB3-CEFFB5DC44AB}" sibTransId="{1792222C-3704-4501-9633-83D3B13117B6}"/>
    <dgm:cxn modelId="{4C48BDB5-25E8-4D1F-BFAD-96979692095B}" type="presOf" srcId="{D713B695-3ACF-49B3-A3D5-CEF7DE594A30}" destId="{E4C547E2-9DD6-4578-B1C7-455D4CFF0E00}" srcOrd="0" destOrd="4" presId="urn:microsoft.com/office/officeart/2005/8/layout/vList2"/>
    <dgm:cxn modelId="{DD986CB6-C3DC-4998-8DB9-FA0656A93118}" type="presOf" srcId="{55A8865E-A72E-42CF-B785-0E2E648A265D}" destId="{E4C547E2-9DD6-4578-B1C7-455D4CFF0E00}" srcOrd="0" destOrd="3" presId="urn:microsoft.com/office/officeart/2005/8/layout/vList2"/>
    <dgm:cxn modelId="{1A60A6B9-7A62-434C-B1FD-69A3F39E7CCE}" srcId="{2DF824C5-03B3-49BB-9712-BD0D2E41ADC1}" destId="{3F33E0A1-DD6D-418E-8CA2-ADC012870B9B}" srcOrd="1" destOrd="0" parTransId="{CE93E5DE-CDE2-4C60-8DE3-DEA341E042B8}" sibTransId="{947BC667-447D-4658-8C6F-33F3694F2C68}"/>
    <dgm:cxn modelId="{D63DAABB-2CA9-44C9-90EF-A21A208C647B}" srcId="{3AAFB16F-A301-4D5A-9E65-4C0B60AD43DE}" destId="{D713B695-3ACF-49B3-A3D5-CEF7DE594A30}" srcOrd="4" destOrd="0" parTransId="{80649CB0-DBD0-42E7-B9B8-FBF4B5B90BB1}" sibTransId="{581AD751-9499-4504-B767-C0B1B71EF13A}"/>
    <dgm:cxn modelId="{0DE33CCA-706D-4BB9-9796-20452A5F64AC}" type="presOf" srcId="{FED217AA-6304-49C3-B1BE-76EDFBDDA3C1}" destId="{E4C547E2-9DD6-4578-B1C7-455D4CFF0E00}" srcOrd="0" destOrd="2" presId="urn:microsoft.com/office/officeart/2005/8/layout/vList2"/>
    <dgm:cxn modelId="{6D4869F2-EA37-4015-9752-A2325B8E9F29}" srcId="{3AAFB16F-A301-4D5A-9E65-4C0B60AD43DE}" destId="{55A8865E-A72E-42CF-B785-0E2E648A265D}" srcOrd="3" destOrd="0" parTransId="{16CA40FE-BB1B-4AA4-9223-FB9B909C1376}" sibTransId="{72D11577-C7C8-4421-8F60-309470301689}"/>
    <dgm:cxn modelId="{08E735F6-451B-477A-AE02-A0C9707A063B}" srcId="{3AAFB16F-A301-4D5A-9E65-4C0B60AD43DE}" destId="{FED217AA-6304-49C3-B1BE-76EDFBDDA3C1}" srcOrd="2" destOrd="0" parTransId="{2BF5AC1F-4A8C-4146-A895-F7A2388BEB87}" sibTransId="{E8AB872A-A058-4DA3-AAA7-E5BE1319F25C}"/>
    <dgm:cxn modelId="{F1CE1F6B-35ED-4E47-83AD-559108E5DDD1}" type="presParOf" srcId="{880A2F58-410E-4FA1-95BA-D6FBCA75B374}" destId="{4C3C287A-8962-47EC-B835-7F24A54C9E7F}" srcOrd="0" destOrd="0" presId="urn:microsoft.com/office/officeart/2005/8/layout/vList2"/>
    <dgm:cxn modelId="{F3ED6CCE-DADB-4E84-82BB-A7A7CF8013B0}" type="presParOf" srcId="{880A2F58-410E-4FA1-95BA-D6FBCA75B374}" destId="{E4C547E2-9DD6-4578-B1C7-455D4CFF0E00}" srcOrd="1" destOrd="0" presId="urn:microsoft.com/office/officeart/2005/8/layout/vList2"/>
    <dgm:cxn modelId="{C8EE7EF2-5A5B-4746-AA7B-DB7002C4B3A5}" type="presParOf" srcId="{880A2F58-410E-4FA1-95BA-D6FBCA75B374}" destId="{4980CEAD-B984-4694-8290-472A6E59D6E8}" srcOrd="2" destOrd="0" presId="urn:microsoft.com/office/officeart/2005/8/layout/vList2"/>
    <dgm:cxn modelId="{4225296B-1981-4C06-ADB3-AD0B8143267A}" type="presParOf" srcId="{880A2F58-410E-4FA1-95BA-D6FBCA75B374}" destId="{27461FB3-3A80-4372-98C4-1CD6BF8E27DD}" srcOrd="3"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E6ED39-729D-4335-967F-36C36935B3A2}" type="doc">
      <dgm:prSet loTypeId="urn:microsoft.com/office/officeart/2005/8/layout/lProcess2" loCatId="list" qsTypeId="urn:microsoft.com/office/officeart/2005/8/quickstyle/3d1" qsCatId="3D" csTypeId="urn:microsoft.com/office/officeart/2005/8/colors/accent6_4" csCatId="accent6" phldr="1"/>
      <dgm:spPr/>
      <dgm:t>
        <a:bodyPr/>
        <a:lstStyle/>
        <a:p>
          <a:endParaRPr lang="tr-TR"/>
        </a:p>
      </dgm:t>
    </dgm:pt>
    <dgm:pt modelId="{62A93230-D530-48FA-AFF5-566DF64AB124}">
      <dgm:prSet phldrT="[Metin]"/>
      <dgm:spPr>
        <a:xfrm>
          <a:off x="5093" y="0"/>
          <a:ext cx="4899373" cy="5083278"/>
        </a:xfrm>
        <a:prstGeom prst="roundRect">
          <a:avLst>
            <a:gd name="adj" fmla="val 10000"/>
          </a:avLst>
        </a:prstGeom>
        <a:gradFill rotWithShape="0">
          <a:gsLst>
            <a:gs pos="0">
              <a:srgbClr val="70AD47">
                <a:tint val="55000"/>
                <a:hueOff val="0"/>
                <a:satOff val="0"/>
                <a:lumOff val="0"/>
                <a:alphaOff val="0"/>
                <a:satMod val="103000"/>
                <a:lumMod val="102000"/>
                <a:tint val="94000"/>
              </a:srgbClr>
            </a:gs>
            <a:gs pos="50000">
              <a:srgbClr val="70AD47">
                <a:tint val="55000"/>
                <a:hueOff val="0"/>
                <a:satOff val="0"/>
                <a:lumOff val="0"/>
                <a:alphaOff val="0"/>
                <a:satMod val="110000"/>
                <a:lumMod val="100000"/>
                <a:shade val="100000"/>
              </a:srgbClr>
            </a:gs>
            <a:gs pos="100000">
              <a:srgbClr val="70AD47">
                <a:tint val="55000"/>
                <a:hueOff val="0"/>
                <a:satOff val="0"/>
                <a:lumOff val="0"/>
                <a:alphaOff val="0"/>
                <a:lumMod val="99000"/>
                <a:satMod val="120000"/>
                <a:shade val="78000"/>
              </a:srgbClr>
            </a:gs>
          </a:gsLst>
          <a:lin ang="5400000" scaled="0"/>
        </a:gradFill>
        <a:ln>
          <a:noFill/>
        </a:ln>
        <a:effectLst/>
        <a:scene3d>
          <a:camera prst="orthographicFront"/>
          <a:lightRig rig="flat" dir="t"/>
        </a:scene3d>
        <a:sp3d z="-190500" extrusionH="12700" prstMaterial="plastic">
          <a:bevelT w="50800" h="50800"/>
        </a:sp3d>
      </dgm:spPr>
      <dgm:t>
        <a:bodyPr/>
        <a:lstStyle/>
        <a:p>
          <a:r>
            <a:rPr lang="tr-TR" dirty="0">
              <a:solidFill>
                <a:sysClr val="windowText" lastClr="000000">
                  <a:hueOff val="0"/>
                  <a:satOff val="0"/>
                  <a:lumOff val="0"/>
                  <a:alphaOff val="0"/>
                </a:sysClr>
              </a:solidFill>
              <a:latin typeface="Calibri" panose="020F0502020204030204"/>
              <a:ea typeface="+mn-ea"/>
              <a:cs typeface="+mn-cs"/>
            </a:rPr>
            <a:t>Akademik Personel</a:t>
          </a:r>
        </a:p>
        <a:p>
          <a:r>
            <a:rPr lang="tr-TR" dirty="0">
              <a:solidFill>
                <a:sysClr val="windowText" lastClr="000000">
                  <a:hueOff val="0"/>
                  <a:satOff val="0"/>
                  <a:lumOff val="0"/>
                  <a:alphaOff val="0"/>
                </a:sysClr>
              </a:solidFill>
              <a:latin typeface="Calibri" panose="020F0502020204030204"/>
              <a:ea typeface="+mn-ea"/>
              <a:cs typeface="+mn-cs"/>
            </a:rPr>
            <a:t>2227</a:t>
          </a:r>
        </a:p>
      </dgm:t>
    </dgm:pt>
    <dgm:pt modelId="{B25AC442-3CE3-47A2-BCD0-1A29FA7CB9E6}" type="parTrans" cxnId="{1C6BF064-109D-45C2-9511-0A94366E7F5B}">
      <dgm:prSet/>
      <dgm:spPr/>
      <dgm:t>
        <a:bodyPr/>
        <a:lstStyle/>
        <a:p>
          <a:endParaRPr lang="tr-TR"/>
        </a:p>
      </dgm:t>
    </dgm:pt>
    <dgm:pt modelId="{F17F48AB-DF36-4DDF-B608-2674DCA4F44F}" type="sibTrans" cxnId="{1C6BF064-109D-45C2-9511-0A94366E7F5B}">
      <dgm:prSet/>
      <dgm:spPr/>
      <dgm:t>
        <a:bodyPr/>
        <a:lstStyle/>
        <a:p>
          <a:endParaRPr lang="tr-TR"/>
        </a:p>
      </dgm:t>
    </dgm:pt>
    <dgm:pt modelId="{9A50427E-5262-4979-AB1C-A58CFA5B568D}">
      <dgm:prSet phldrT="[Metin]" custT="1"/>
      <dgm:spPr>
        <a:xfrm>
          <a:off x="495030" y="1525945"/>
          <a:ext cx="3919498" cy="588064"/>
        </a:xfrm>
        <a:prstGeom prst="roundRect">
          <a:avLst>
            <a:gd name="adj" fmla="val 10000"/>
          </a:avLst>
        </a:prstGeom>
        <a:gradFill rotWithShape="0">
          <a:gsLst>
            <a:gs pos="0">
              <a:srgbClr val="70AD47">
                <a:shade val="50000"/>
                <a:hueOff val="0"/>
                <a:satOff val="0"/>
                <a:lumOff val="0"/>
                <a:alphaOff val="0"/>
                <a:satMod val="103000"/>
                <a:lumMod val="102000"/>
                <a:tint val="94000"/>
              </a:srgbClr>
            </a:gs>
            <a:gs pos="50000">
              <a:srgbClr val="70AD47">
                <a:shade val="50000"/>
                <a:hueOff val="0"/>
                <a:satOff val="0"/>
                <a:lumOff val="0"/>
                <a:alphaOff val="0"/>
                <a:satMod val="110000"/>
                <a:lumMod val="100000"/>
                <a:shade val="100000"/>
              </a:srgbClr>
            </a:gs>
            <a:gs pos="100000">
              <a:srgbClr val="70AD47">
                <a:shade val="50000"/>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r>
            <a:rPr lang="tr-TR" sz="2400" dirty="0">
              <a:solidFill>
                <a:sysClr val="windowText" lastClr="000000"/>
              </a:solidFill>
              <a:latin typeface="Calibri" panose="020F0502020204030204"/>
              <a:ea typeface="+mn-ea"/>
              <a:cs typeface="+mn-cs"/>
            </a:rPr>
            <a:t>Profesör (559)</a:t>
          </a:r>
        </a:p>
      </dgm:t>
    </dgm:pt>
    <dgm:pt modelId="{5639379D-7013-4358-BAAC-845BED559927}" type="parTrans" cxnId="{B1E872B5-A967-45F9-8AAB-6F9AAA686032}">
      <dgm:prSet/>
      <dgm:spPr/>
      <dgm:t>
        <a:bodyPr/>
        <a:lstStyle/>
        <a:p>
          <a:endParaRPr lang="tr-TR"/>
        </a:p>
      </dgm:t>
    </dgm:pt>
    <dgm:pt modelId="{868420B4-3E17-4D42-8749-894905954073}" type="sibTrans" cxnId="{B1E872B5-A967-45F9-8AAB-6F9AAA686032}">
      <dgm:prSet/>
      <dgm:spPr/>
      <dgm:t>
        <a:bodyPr/>
        <a:lstStyle/>
        <a:p>
          <a:endParaRPr lang="tr-TR"/>
        </a:p>
      </dgm:t>
    </dgm:pt>
    <dgm:pt modelId="{56696B78-10D3-4888-B0B8-A454128A794E}">
      <dgm:prSet phldrT="[Metin]" custT="1"/>
      <dgm:spPr>
        <a:xfrm>
          <a:off x="495030" y="2204480"/>
          <a:ext cx="3919498" cy="588064"/>
        </a:xfrm>
        <a:prstGeom prst="roundRect">
          <a:avLst>
            <a:gd name="adj" fmla="val 10000"/>
          </a:avLst>
        </a:prstGeom>
        <a:gradFill rotWithShape="0">
          <a:gsLst>
            <a:gs pos="0">
              <a:srgbClr val="70AD47">
                <a:shade val="50000"/>
                <a:hueOff val="92106"/>
                <a:satOff val="-4026"/>
                <a:lumOff val="10990"/>
                <a:alphaOff val="0"/>
                <a:satMod val="103000"/>
                <a:lumMod val="102000"/>
                <a:tint val="94000"/>
              </a:srgbClr>
            </a:gs>
            <a:gs pos="50000">
              <a:srgbClr val="70AD47">
                <a:shade val="50000"/>
                <a:hueOff val="92106"/>
                <a:satOff val="-4026"/>
                <a:lumOff val="10990"/>
                <a:alphaOff val="0"/>
                <a:satMod val="110000"/>
                <a:lumMod val="100000"/>
                <a:shade val="100000"/>
              </a:srgbClr>
            </a:gs>
            <a:gs pos="100000">
              <a:srgbClr val="70AD47">
                <a:shade val="50000"/>
                <a:hueOff val="92106"/>
                <a:satOff val="-4026"/>
                <a:lumOff val="1099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r>
            <a:rPr lang="tr-TR" sz="2400" dirty="0">
              <a:solidFill>
                <a:sysClr val="windowText" lastClr="000000"/>
              </a:solidFill>
              <a:latin typeface="Calibri" panose="020F0502020204030204"/>
              <a:ea typeface="+mn-ea"/>
              <a:cs typeface="+mn-cs"/>
            </a:rPr>
            <a:t>Doçent</a:t>
          </a:r>
          <a:r>
            <a:rPr lang="tr-TR" sz="2400" dirty="0">
              <a:solidFill>
                <a:sysClr val="window" lastClr="FFFFFF"/>
              </a:solidFill>
              <a:latin typeface="Calibri" panose="020F0502020204030204"/>
              <a:ea typeface="+mn-ea"/>
              <a:cs typeface="+mn-cs"/>
            </a:rPr>
            <a:t> </a:t>
          </a:r>
          <a:r>
            <a:rPr lang="tr-TR" sz="2400" dirty="0">
              <a:solidFill>
                <a:srgbClr val="00421C"/>
              </a:solidFill>
              <a:latin typeface="Calibri" panose="020F0502020204030204"/>
              <a:ea typeface="+mn-ea"/>
              <a:cs typeface="+mn-cs"/>
            </a:rPr>
            <a:t>(210)</a:t>
          </a:r>
        </a:p>
      </dgm:t>
    </dgm:pt>
    <dgm:pt modelId="{A5BF5C63-F8E8-480E-AE2B-1FDE76A48FB3}" type="parTrans" cxnId="{EA973699-314C-452D-883D-FCB5F299F737}">
      <dgm:prSet/>
      <dgm:spPr/>
      <dgm:t>
        <a:bodyPr/>
        <a:lstStyle/>
        <a:p>
          <a:endParaRPr lang="tr-TR"/>
        </a:p>
      </dgm:t>
    </dgm:pt>
    <dgm:pt modelId="{DB90037B-3D14-4614-B8C4-931C3F5A42C5}" type="sibTrans" cxnId="{EA973699-314C-452D-883D-FCB5F299F737}">
      <dgm:prSet/>
      <dgm:spPr/>
      <dgm:t>
        <a:bodyPr/>
        <a:lstStyle/>
        <a:p>
          <a:endParaRPr lang="tr-TR"/>
        </a:p>
      </dgm:t>
    </dgm:pt>
    <dgm:pt modelId="{EDE79920-54CD-42A5-AF76-5C25D2FB55FE}">
      <dgm:prSet phldrT="[Metin]"/>
      <dgm:spPr>
        <a:xfrm>
          <a:off x="5271919" y="0"/>
          <a:ext cx="4899373" cy="5083278"/>
        </a:xfrm>
        <a:prstGeom prst="roundRect">
          <a:avLst>
            <a:gd name="adj" fmla="val 10000"/>
          </a:avLst>
        </a:prstGeom>
        <a:gradFill rotWithShape="0">
          <a:gsLst>
            <a:gs pos="0">
              <a:srgbClr val="70AD47">
                <a:tint val="55000"/>
                <a:hueOff val="0"/>
                <a:satOff val="0"/>
                <a:lumOff val="0"/>
                <a:alphaOff val="0"/>
                <a:satMod val="103000"/>
                <a:lumMod val="102000"/>
                <a:tint val="94000"/>
              </a:srgbClr>
            </a:gs>
            <a:gs pos="50000">
              <a:srgbClr val="70AD47">
                <a:tint val="55000"/>
                <a:hueOff val="0"/>
                <a:satOff val="0"/>
                <a:lumOff val="0"/>
                <a:alphaOff val="0"/>
                <a:satMod val="110000"/>
                <a:lumMod val="100000"/>
                <a:shade val="100000"/>
              </a:srgbClr>
            </a:gs>
            <a:gs pos="100000">
              <a:srgbClr val="70AD47">
                <a:tint val="55000"/>
                <a:hueOff val="0"/>
                <a:satOff val="0"/>
                <a:lumOff val="0"/>
                <a:alphaOff val="0"/>
                <a:lumMod val="99000"/>
                <a:satMod val="120000"/>
                <a:shade val="78000"/>
              </a:srgbClr>
            </a:gs>
          </a:gsLst>
          <a:lin ang="5400000" scaled="0"/>
        </a:gradFill>
        <a:ln>
          <a:noFill/>
        </a:ln>
        <a:effectLst/>
        <a:scene3d>
          <a:camera prst="orthographicFront"/>
          <a:lightRig rig="flat" dir="t"/>
        </a:scene3d>
        <a:sp3d z="-190500" extrusionH="12700" prstMaterial="plastic">
          <a:bevelT w="50800" h="50800"/>
        </a:sp3d>
      </dgm:spPr>
      <dgm:t>
        <a:bodyPr/>
        <a:lstStyle/>
        <a:p>
          <a:r>
            <a:rPr lang="tr-TR">
              <a:solidFill>
                <a:sysClr val="windowText" lastClr="000000">
                  <a:hueOff val="0"/>
                  <a:satOff val="0"/>
                  <a:lumOff val="0"/>
                  <a:alphaOff val="0"/>
                </a:sysClr>
              </a:solidFill>
              <a:latin typeface="Calibri" panose="020F0502020204030204"/>
              <a:ea typeface="+mn-ea"/>
              <a:cs typeface="+mn-cs"/>
            </a:rPr>
            <a:t>İdari Personel</a:t>
          </a:r>
        </a:p>
        <a:p>
          <a:r>
            <a:rPr lang="tr-TR">
              <a:solidFill>
                <a:sysClr val="windowText" lastClr="000000">
                  <a:hueOff val="0"/>
                  <a:satOff val="0"/>
                  <a:lumOff val="0"/>
                  <a:alphaOff val="0"/>
                </a:sysClr>
              </a:solidFill>
              <a:latin typeface="Calibri" panose="020F0502020204030204"/>
              <a:ea typeface="+mn-ea"/>
              <a:cs typeface="+mn-cs"/>
            </a:rPr>
            <a:t>4491</a:t>
          </a:r>
          <a:endParaRPr lang="tr-TR" dirty="0">
            <a:solidFill>
              <a:sysClr val="windowText" lastClr="000000">
                <a:hueOff val="0"/>
                <a:satOff val="0"/>
                <a:lumOff val="0"/>
                <a:alphaOff val="0"/>
              </a:sysClr>
            </a:solidFill>
            <a:latin typeface="Calibri" panose="020F0502020204030204"/>
            <a:ea typeface="+mn-ea"/>
            <a:cs typeface="+mn-cs"/>
          </a:endParaRPr>
        </a:p>
      </dgm:t>
    </dgm:pt>
    <dgm:pt modelId="{8EBD313A-A906-4D4B-B112-CEB41E692622}" type="parTrans" cxnId="{BA5C7FE7-B731-42FC-9B8D-BCBBF1A987BF}">
      <dgm:prSet/>
      <dgm:spPr/>
      <dgm:t>
        <a:bodyPr/>
        <a:lstStyle/>
        <a:p>
          <a:endParaRPr lang="tr-TR"/>
        </a:p>
      </dgm:t>
    </dgm:pt>
    <dgm:pt modelId="{4CB674A4-5425-42F0-B987-E2952150F04F}" type="sibTrans" cxnId="{BA5C7FE7-B731-42FC-9B8D-BCBBF1A987BF}">
      <dgm:prSet/>
      <dgm:spPr/>
      <dgm:t>
        <a:bodyPr/>
        <a:lstStyle/>
        <a:p>
          <a:endParaRPr lang="tr-TR"/>
        </a:p>
      </dgm:t>
    </dgm:pt>
    <dgm:pt modelId="{2129B3CC-ECDA-4A35-BD1C-D3F9AFA44F2B}">
      <dgm:prSet phldrT="[Metin]" custT="1"/>
      <dgm:spPr>
        <a:xfrm>
          <a:off x="5761856" y="1525417"/>
          <a:ext cx="3919498" cy="998660"/>
        </a:xfrm>
        <a:prstGeom prst="roundRect">
          <a:avLst>
            <a:gd name="adj" fmla="val 10000"/>
          </a:avLst>
        </a:prstGeom>
        <a:gradFill rotWithShape="0">
          <a:gsLst>
            <a:gs pos="0">
              <a:srgbClr val="70AD47">
                <a:shade val="50000"/>
                <a:hueOff val="276318"/>
                <a:satOff val="-12079"/>
                <a:lumOff val="32971"/>
                <a:alphaOff val="0"/>
                <a:satMod val="103000"/>
                <a:lumMod val="102000"/>
                <a:tint val="94000"/>
              </a:srgbClr>
            </a:gs>
            <a:gs pos="50000">
              <a:srgbClr val="70AD47">
                <a:shade val="50000"/>
                <a:hueOff val="276318"/>
                <a:satOff val="-12079"/>
                <a:lumOff val="32971"/>
                <a:alphaOff val="0"/>
                <a:satMod val="110000"/>
                <a:lumMod val="100000"/>
                <a:shade val="100000"/>
              </a:srgbClr>
            </a:gs>
            <a:gs pos="100000">
              <a:srgbClr val="70AD47">
                <a:shade val="50000"/>
                <a:hueOff val="276318"/>
                <a:satOff val="-12079"/>
                <a:lumOff val="32971"/>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r>
            <a:rPr lang="tr-TR" sz="2400" dirty="0">
              <a:solidFill>
                <a:sysClr val="windowText" lastClr="000000"/>
              </a:solidFill>
              <a:latin typeface="Calibri" panose="020F0502020204030204"/>
              <a:ea typeface="+mn-ea"/>
              <a:cs typeface="+mn-cs"/>
            </a:rPr>
            <a:t>Kadrolu Personel (2086)</a:t>
          </a:r>
        </a:p>
      </dgm:t>
    </dgm:pt>
    <dgm:pt modelId="{0A910318-73AD-45A1-9644-E23D1DF0D55B}" type="parTrans" cxnId="{695D97F1-A50E-4E6B-B73E-6807882EF17E}">
      <dgm:prSet/>
      <dgm:spPr/>
      <dgm:t>
        <a:bodyPr/>
        <a:lstStyle/>
        <a:p>
          <a:endParaRPr lang="tr-TR"/>
        </a:p>
      </dgm:t>
    </dgm:pt>
    <dgm:pt modelId="{4E45C5CD-4CC0-4E71-94A2-1A1239D65D98}" type="sibTrans" cxnId="{695D97F1-A50E-4E6B-B73E-6807882EF17E}">
      <dgm:prSet/>
      <dgm:spPr/>
      <dgm:t>
        <a:bodyPr/>
        <a:lstStyle/>
        <a:p>
          <a:endParaRPr lang="tr-TR"/>
        </a:p>
      </dgm:t>
    </dgm:pt>
    <dgm:pt modelId="{97589214-6FC6-4927-A932-89BBC18BC02E}">
      <dgm:prSet phldrT="[Metin]" custT="1"/>
      <dgm:spPr>
        <a:xfrm>
          <a:off x="5761856" y="2677718"/>
          <a:ext cx="3919498" cy="998660"/>
        </a:xfrm>
        <a:prstGeom prst="roundRect">
          <a:avLst>
            <a:gd name="adj" fmla="val 10000"/>
          </a:avLst>
        </a:prstGeom>
        <a:gradFill rotWithShape="0">
          <a:gsLst>
            <a:gs pos="0">
              <a:srgbClr val="70AD47">
                <a:shade val="50000"/>
                <a:hueOff val="184212"/>
                <a:satOff val="-8053"/>
                <a:lumOff val="21981"/>
                <a:alphaOff val="0"/>
                <a:satMod val="103000"/>
                <a:lumMod val="102000"/>
                <a:tint val="94000"/>
              </a:srgbClr>
            </a:gs>
            <a:gs pos="50000">
              <a:srgbClr val="70AD47">
                <a:shade val="50000"/>
                <a:hueOff val="184212"/>
                <a:satOff val="-8053"/>
                <a:lumOff val="21981"/>
                <a:alphaOff val="0"/>
                <a:satMod val="110000"/>
                <a:lumMod val="100000"/>
                <a:shade val="100000"/>
              </a:srgbClr>
            </a:gs>
            <a:gs pos="100000">
              <a:srgbClr val="70AD47">
                <a:shade val="50000"/>
                <a:hueOff val="184212"/>
                <a:satOff val="-8053"/>
                <a:lumOff val="21981"/>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r>
            <a:rPr lang="tr-TR" sz="2400">
              <a:solidFill>
                <a:sysClr val="windowText" lastClr="000000"/>
              </a:solidFill>
              <a:latin typeface="Calibri" panose="020F0502020204030204"/>
              <a:ea typeface="+mn-ea"/>
              <a:cs typeface="+mn-cs"/>
            </a:rPr>
            <a:t>Sürekli İşçi (2361)</a:t>
          </a:r>
          <a:endParaRPr lang="tr-TR" sz="2400" dirty="0">
            <a:solidFill>
              <a:sysClr val="windowText" lastClr="000000"/>
            </a:solidFill>
            <a:latin typeface="Calibri" panose="020F0502020204030204"/>
            <a:ea typeface="+mn-ea"/>
            <a:cs typeface="+mn-cs"/>
          </a:endParaRPr>
        </a:p>
      </dgm:t>
    </dgm:pt>
    <dgm:pt modelId="{97CFBDEF-72E0-434F-A59F-30F71666BA50}" type="parTrans" cxnId="{E52BB0DC-4246-4C64-8751-80E47C5F78D9}">
      <dgm:prSet/>
      <dgm:spPr/>
      <dgm:t>
        <a:bodyPr/>
        <a:lstStyle/>
        <a:p>
          <a:endParaRPr lang="tr-TR"/>
        </a:p>
      </dgm:t>
    </dgm:pt>
    <dgm:pt modelId="{D18D4CCE-03A9-4883-93EB-2A61F28AB032}" type="sibTrans" cxnId="{E52BB0DC-4246-4C64-8751-80E47C5F78D9}">
      <dgm:prSet/>
      <dgm:spPr/>
      <dgm:t>
        <a:bodyPr/>
        <a:lstStyle/>
        <a:p>
          <a:endParaRPr lang="tr-TR"/>
        </a:p>
      </dgm:t>
    </dgm:pt>
    <dgm:pt modelId="{AF68167F-EADC-423F-8631-6E8A59402BEE}">
      <dgm:prSet phldrT="[Metin]" custT="1"/>
      <dgm:spPr>
        <a:xfrm>
          <a:off x="495030" y="2883016"/>
          <a:ext cx="3919498" cy="588064"/>
        </a:xfrm>
        <a:prstGeom prst="roundRect">
          <a:avLst>
            <a:gd name="adj" fmla="val 10000"/>
          </a:avLst>
        </a:prstGeom>
        <a:gradFill rotWithShape="0">
          <a:gsLst>
            <a:gs pos="0">
              <a:srgbClr val="70AD47">
                <a:shade val="50000"/>
                <a:hueOff val="184212"/>
                <a:satOff val="-8053"/>
                <a:lumOff val="21981"/>
                <a:alphaOff val="0"/>
                <a:satMod val="103000"/>
                <a:lumMod val="102000"/>
                <a:tint val="94000"/>
              </a:srgbClr>
            </a:gs>
            <a:gs pos="50000">
              <a:srgbClr val="70AD47">
                <a:shade val="50000"/>
                <a:hueOff val="184212"/>
                <a:satOff val="-8053"/>
                <a:lumOff val="21981"/>
                <a:alphaOff val="0"/>
                <a:satMod val="110000"/>
                <a:lumMod val="100000"/>
                <a:shade val="100000"/>
              </a:srgbClr>
            </a:gs>
            <a:gs pos="100000">
              <a:srgbClr val="70AD47">
                <a:shade val="50000"/>
                <a:hueOff val="184212"/>
                <a:satOff val="-8053"/>
                <a:lumOff val="21981"/>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r>
            <a:rPr lang="tr-TR" sz="2400" dirty="0">
              <a:solidFill>
                <a:sysClr val="windowText" lastClr="000000"/>
              </a:solidFill>
              <a:latin typeface="Calibri" panose="020F0502020204030204"/>
              <a:ea typeface="+mn-ea"/>
              <a:cs typeface="+mn-cs"/>
            </a:rPr>
            <a:t>Dr. </a:t>
          </a:r>
          <a:r>
            <a:rPr lang="tr-TR" sz="2400" dirty="0" err="1">
              <a:solidFill>
                <a:sysClr val="windowText" lastClr="000000"/>
              </a:solidFill>
              <a:latin typeface="Calibri" panose="020F0502020204030204"/>
              <a:ea typeface="+mn-ea"/>
              <a:cs typeface="+mn-cs"/>
            </a:rPr>
            <a:t>Öğr</a:t>
          </a:r>
          <a:r>
            <a:rPr lang="tr-TR" sz="2400" dirty="0">
              <a:solidFill>
                <a:sysClr val="windowText" lastClr="000000"/>
              </a:solidFill>
              <a:latin typeface="Calibri" panose="020F0502020204030204"/>
              <a:ea typeface="+mn-ea"/>
              <a:cs typeface="+mn-cs"/>
            </a:rPr>
            <a:t>. Üyesi (280)</a:t>
          </a:r>
        </a:p>
      </dgm:t>
    </dgm:pt>
    <dgm:pt modelId="{E92E40BA-6C36-4604-9F59-7C7606659A39}" type="parTrans" cxnId="{F8152E49-C07A-47CC-BC0B-8CEF04F677B3}">
      <dgm:prSet/>
      <dgm:spPr/>
      <dgm:t>
        <a:bodyPr/>
        <a:lstStyle/>
        <a:p>
          <a:endParaRPr lang="tr-TR"/>
        </a:p>
      </dgm:t>
    </dgm:pt>
    <dgm:pt modelId="{4C7740E4-FDCC-4994-911F-F517B22C322E}" type="sibTrans" cxnId="{F8152E49-C07A-47CC-BC0B-8CEF04F677B3}">
      <dgm:prSet/>
      <dgm:spPr/>
      <dgm:t>
        <a:bodyPr/>
        <a:lstStyle/>
        <a:p>
          <a:endParaRPr lang="tr-TR"/>
        </a:p>
      </dgm:t>
    </dgm:pt>
    <dgm:pt modelId="{30C5015E-7FB9-4262-BD3B-D23E9700960D}">
      <dgm:prSet phldrT="[Metin]" custT="1"/>
      <dgm:spPr>
        <a:xfrm>
          <a:off x="495030" y="4240088"/>
          <a:ext cx="3919498" cy="588064"/>
        </a:xfrm>
        <a:prstGeom prst="roundRect">
          <a:avLst>
            <a:gd name="adj" fmla="val 10000"/>
          </a:avLst>
        </a:prstGeom>
        <a:gradFill rotWithShape="0">
          <a:gsLst>
            <a:gs pos="0">
              <a:srgbClr val="70AD47">
                <a:shade val="50000"/>
                <a:hueOff val="368424"/>
                <a:satOff val="-16105"/>
                <a:lumOff val="43961"/>
                <a:alphaOff val="0"/>
                <a:satMod val="103000"/>
                <a:lumMod val="102000"/>
                <a:tint val="94000"/>
              </a:srgbClr>
            </a:gs>
            <a:gs pos="50000">
              <a:srgbClr val="70AD47">
                <a:shade val="50000"/>
                <a:hueOff val="368424"/>
                <a:satOff val="-16105"/>
                <a:lumOff val="43961"/>
                <a:alphaOff val="0"/>
                <a:satMod val="110000"/>
                <a:lumMod val="100000"/>
                <a:shade val="100000"/>
              </a:srgbClr>
            </a:gs>
            <a:gs pos="100000">
              <a:srgbClr val="70AD47">
                <a:shade val="50000"/>
                <a:hueOff val="368424"/>
                <a:satOff val="-16105"/>
                <a:lumOff val="43961"/>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r>
            <a:rPr lang="tr-TR" sz="2400" dirty="0">
              <a:solidFill>
                <a:sysClr val="windowText" lastClr="000000"/>
              </a:solidFill>
              <a:latin typeface="Calibri" panose="020F0502020204030204"/>
              <a:ea typeface="+mn-ea"/>
              <a:cs typeface="+mn-cs"/>
            </a:rPr>
            <a:t>Araştırma Görevlisi (717)</a:t>
          </a:r>
        </a:p>
      </dgm:t>
    </dgm:pt>
    <dgm:pt modelId="{33077729-643C-4D7F-B8AD-4A781E0B89A6}" type="parTrans" cxnId="{C0AE1252-99AC-466E-85C5-93E8C39A896B}">
      <dgm:prSet/>
      <dgm:spPr/>
      <dgm:t>
        <a:bodyPr/>
        <a:lstStyle/>
        <a:p>
          <a:endParaRPr lang="tr-TR"/>
        </a:p>
      </dgm:t>
    </dgm:pt>
    <dgm:pt modelId="{0032C061-6F97-4B1E-B84A-8052F52F53E7}" type="sibTrans" cxnId="{C0AE1252-99AC-466E-85C5-93E8C39A896B}">
      <dgm:prSet/>
      <dgm:spPr/>
      <dgm:t>
        <a:bodyPr/>
        <a:lstStyle/>
        <a:p>
          <a:endParaRPr lang="tr-TR"/>
        </a:p>
      </dgm:t>
    </dgm:pt>
    <dgm:pt modelId="{C84C0B17-DF33-472E-B076-27C3E77221CD}">
      <dgm:prSet phldrT="[Metin]" custT="1"/>
      <dgm:spPr>
        <a:xfrm>
          <a:off x="495030" y="3561552"/>
          <a:ext cx="3919498" cy="588064"/>
        </a:xfrm>
        <a:prstGeom prst="roundRect">
          <a:avLst>
            <a:gd name="adj" fmla="val 10000"/>
          </a:avLst>
        </a:prstGeom>
        <a:gradFill rotWithShape="0">
          <a:gsLst>
            <a:gs pos="0">
              <a:srgbClr val="70AD47">
                <a:shade val="50000"/>
                <a:hueOff val="276318"/>
                <a:satOff val="-12079"/>
                <a:lumOff val="32971"/>
                <a:alphaOff val="0"/>
                <a:satMod val="103000"/>
                <a:lumMod val="102000"/>
                <a:tint val="94000"/>
              </a:srgbClr>
            </a:gs>
            <a:gs pos="50000">
              <a:srgbClr val="70AD47">
                <a:shade val="50000"/>
                <a:hueOff val="276318"/>
                <a:satOff val="-12079"/>
                <a:lumOff val="32971"/>
                <a:alphaOff val="0"/>
                <a:satMod val="110000"/>
                <a:lumMod val="100000"/>
                <a:shade val="100000"/>
              </a:srgbClr>
            </a:gs>
            <a:gs pos="100000">
              <a:srgbClr val="70AD47">
                <a:shade val="50000"/>
                <a:hueOff val="276318"/>
                <a:satOff val="-12079"/>
                <a:lumOff val="32971"/>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r>
            <a:rPr lang="tr-TR" sz="2400" dirty="0">
              <a:solidFill>
                <a:sysClr val="windowText" lastClr="000000"/>
              </a:solidFill>
              <a:latin typeface="Calibri" panose="020F0502020204030204"/>
              <a:ea typeface="+mn-ea"/>
              <a:cs typeface="+mn-cs"/>
            </a:rPr>
            <a:t>Öğretim Görevlisi (461)</a:t>
          </a:r>
        </a:p>
      </dgm:t>
    </dgm:pt>
    <dgm:pt modelId="{42AB715D-3DCB-493B-A641-063B5316C789}" type="parTrans" cxnId="{34951F38-2BB0-4A6B-ACB4-ED31EBD9D712}">
      <dgm:prSet/>
      <dgm:spPr/>
      <dgm:t>
        <a:bodyPr/>
        <a:lstStyle/>
        <a:p>
          <a:endParaRPr lang="tr-TR"/>
        </a:p>
      </dgm:t>
    </dgm:pt>
    <dgm:pt modelId="{1E246B30-966C-4AA7-922D-CB8B0EC4AD07}" type="sibTrans" cxnId="{34951F38-2BB0-4A6B-ACB4-ED31EBD9D712}">
      <dgm:prSet/>
      <dgm:spPr/>
      <dgm:t>
        <a:bodyPr/>
        <a:lstStyle/>
        <a:p>
          <a:endParaRPr lang="tr-TR"/>
        </a:p>
      </dgm:t>
    </dgm:pt>
    <dgm:pt modelId="{FF6CA1F1-3416-421A-A187-475B4DBB8ED0}">
      <dgm:prSet phldrT="[Metin]" custT="1"/>
      <dgm:spPr>
        <a:xfrm>
          <a:off x="5761856" y="3830019"/>
          <a:ext cx="3919498" cy="998660"/>
        </a:xfrm>
        <a:prstGeom prst="roundRect">
          <a:avLst>
            <a:gd name="adj" fmla="val 10000"/>
          </a:avLst>
        </a:prstGeom>
        <a:gradFill rotWithShape="0">
          <a:gsLst>
            <a:gs pos="0">
              <a:srgbClr val="70AD47">
                <a:shade val="50000"/>
                <a:hueOff val="92106"/>
                <a:satOff val="-4026"/>
                <a:lumOff val="10990"/>
                <a:alphaOff val="0"/>
                <a:satMod val="103000"/>
                <a:lumMod val="102000"/>
                <a:tint val="94000"/>
              </a:srgbClr>
            </a:gs>
            <a:gs pos="50000">
              <a:srgbClr val="70AD47">
                <a:shade val="50000"/>
                <a:hueOff val="92106"/>
                <a:satOff val="-4026"/>
                <a:lumOff val="10990"/>
                <a:alphaOff val="0"/>
                <a:satMod val="110000"/>
                <a:lumMod val="100000"/>
                <a:shade val="100000"/>
              </a:srgbClr>
            </a:gs>
            <a:gs pos="100000">
              <a:srgbClr val="70AD47">
                <a:shade val="50000"/>
                <a:hueOff val="92106"/>
                <a:satOff val="-4026"/>
                <a:lumOff val="1099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r>
            <a:rPr lang="tr-TR" sz="2400" dirty="0">
              <a:solidFill>
                <a:srgbClr val="00421C"/>
              </a:solidFill>
              <a:latin typeface="Calibri" panose="020F0502020204030204"/>
              <a:ea typeface="+mn-ea"/>
              <a:cs typeface="+mn-cs"/>
            </a:rPr>
            <a:t>Geçici İşçi (44)</a:t>
          </a:r>
        </a:p>
      </dgm:t>
    </dgm:pt>
    <dgm:pt modelId="{514449D5-FEF8-4350-AC97-E36AFE1518B7}" type="parTrans" cxnId="{E7E3B545-1DEF-4A9E-A0E0-D8573E0D4533}">
      <dgm:prSet/>
      <dgm:spPr/>
      <dgm:t>
        <a:bodyPr/>
        <a:lstStyle/>
        <a:p>
          <a:endParaRPr lang="tr-TR"/>
        </a:p>
      </dgm:t>
    </dgm:pt>
    <dgm:pt modelId="{360ADDCF-6CA6-4D6D-AAE3-272ACBF6193F}" type="sibTrans" cxnId="{E7E3B545-1DEF-4A9E-A0E0-D8573E0D4533}">
      <dgm:prSet/>
      <dgm:spPr/>
      <dgm:t>
        <a:bodyPr/>
        <a:lstStyle/>
        <a:p>
          <a:endParaRPr lang="tr-TR"/>
        </a:p>
      </dgm:t>
    </dgm:pt>
    <dgm:pt modelId="{2422E00C-EC02-4B0F-B601-19DC2B038674}" type="pres">
      <dgm:prSet presAssocID="{AAE6ED39-729D-4335-967F-36C36935B3A2}" presName="theList" presStyleCnt="0">
        <dgm:presLayoutVars>
          <dgm:dir/>
          <dgm:animLvl val="lvl"/>
          <dgm:resizeHandles val="exact"/>
        </dgm:presLayoutVars>
      </dgm:prSet>
      <dgm:spPr/>
    </dgm:pt>
    <dgm:pt modelId="{2AF4B003-F90C-4CFA-9CF8-411D5011E40B}" type="pres">
      <dgm:prSet presAssocID="{62A93230-D530-48FA-AFF5-566DF64AB124}" presName="compNode" presStyleCnt="0"/>
      <dgm:spPr/>
    </dgm:pt>
    <dgm:pt modelId="{9ABFC4F0-69E8-42FB-BD92-7344C420ACC4}" type="pres">
      <dgm:prSet presAssocID="{62A93230-D530-48FA-AFF5-566DF64AB124}" presName="aNode" presStyleLbl="bgShp" presStyleIdx="0" presStyleCnt="2" custLinFactNeighborX="-623" custLinFactNeighborY="2"/>
      <dgm:spPr/>
    </dgm:pt>
    <dgm:pt modelId="{55EE168A-350B-437A-8FDD-51723600EAF3}" type="pres">
      <dgm:prSet presAssocID="{62A93230-D530-48FA-AFF5-566DF64AB124}" presName="textNode" presStyleLbl="bgShp" presStyleIdx="0" presStyleCnt="2"/>
      <dgm:spPr/>
    </dgm:pt>
    <dgm:pt modelId="{600A64C5-B532-483E-89D6-4658E0AEF577}" type="pres">
      <dgm:prSet presAssocID="{62A93230-D530-48FA-AFF5-566DF64AB124}" presName="compChildNode" presStyleCnt="0"/>
      <dgm:spPr/>
    </dgm:pt>
    <dgm:pt modelId="{C0C94B07-1279-47CC-8954-E153A3A65EE2}" type="pres">
      <dgm:prSet presAssocID="{62A93230-D530-48FA-AFF5-566DF64AB124}" presName="theInnerList" presStyleCnt="0"/>
      <dgm:spPr/>
    </dgm:pt>
    <dgm:pt modelId="{52C07B88-6002-431E-ADDD-A69DE2027F2F}" type="pres">
      <dgm:prSet presAssocID="{9A50427E-5262-4979-AB1C-A58CFA5B568D}" presName="childNode" presStyleLbl="node1" presStyleIdx="0" presStyleCnt="8">
        <dgm:presLayoutVars>
          <dgm:bulletEnabled val="1"/>
        </dgm:presLayoutVars>
      </dgm:prSet>
      <dgm:spPr/>
    </dgm:pt>
    <dgm:pt modelId="{217AC0D4-1C2A-4835-9DB9-1D2B1CC565AD}" type="pres">
      <dgm:prSet presAssocID="{9A50427E-5262-4979-AB1C-A58CFA5B568D}" presName="aSpace2" presStyleCnt="0"/>
      <dgm:spPr/>
    </dgm:pt>
    <dgm:pt modelId="{10A48B7D-B910-4FF4-BE3B-C5FB0D8C0DF1}" type="pres">
      <dgm:prSet presAssocID="{56696B78-10D3-4888-B0B8-A454128A794E}" presName="childNode" presStyleLbl="node1" presStyleIdx="1" presStyleCnt="8">
        <dgm:presLayoutVars>
          <dgm:bulletEnabled val="1"/>
        </dgm:presLayoutVars>
      </dgm:prSet>
      <dgm:spPr/>
    </dgm:pt>
    <dgm:pt modelId="{5D066CE8-0EFE-465C-B796-57CCC3AB8944}" type="pres">
      <dgm:prSet presAssocID="{56696B78-10D3-4888-B0B8-A454128A794E}" presName="aSpace2" presStyleCnt="0"/>
      <dgm:spPr/>
    </dgm:pt>
    <dgm:pt modelId="{AD5C797A-9048-41E6-8ED6-3EBB39DDD5E9}" type="pres">
      <dgm:prSet presAssocID="{AF68167F-EADC-423F-8631-6E8A59402BEE}" presName="childNode" presStyleLbl="node1" presStyleIdx="2" presStyleCnt="8">
        <dgm:presLayoutVars>
          <dgm:bulletEnabled val="1"/>
        </dgm:presLayoutVars>
      </dgm:prSet>
      <dgm:spPr/>
    </dgm:pt>
    <dgm:pt modelId="{FA785CEF-D896-48DB-B3DE-B357D3BC23FF}" type="pres">
      <dgm:prSet presAssocID="{AF68167F-EADC-423F-8631-6E8A59402BEE}" presName="aSpace2" presStyleCnt="0"/>
      <dgm:spPr/>
    </dgm:pt>
    <dgm:pt modelId="{E65E746A-423E-4028-A0A6-B67FAB9B7391}" type="pres">
      <dgm:prSet presAssocID="{C84C0B17-DF33-472E-B076-27C3E77221CD}" presName="childNode" presStyleLbl="node1" presStyleIdx="3" presStyleCnt="8">
        <dgm:presLayoutVars>
          <dgm:bulletEnabled val="1"/>
        </dgm:presLayoutVars>
      </dgm:prSet>
      <dgm:spPr/>
    </dgm:pt>
    <dgm:pt modelId="{8268F103-4F53-4CCE-B6A9-001E81C28893}" type="pres">
      <dgm:prSet presAssocID="{C84C0B17-DF33-472E-B076-27C3E77221CD}" presName="aSpace2" presStyleCnt="0"/>
      <dgm:spPr/>
    </dgm:pt>
    <dgm:pt modelId="{14CF08C8-5CAB-46BA-A0BD-D601271981D6}" type="pres">
      <dgm:prSet presAssocID="{30C5015E-7FB9-4262-BD3B-D23E9700960D}" presName="childNode" presStyleLbl="node1" presStyleIdx="4" presStyleCnt="8">
        <dgm:presLayoutVars>
          <dgm:bulletEnabled val="1"/>
        </dgm:presLayoutVars>
      </dgm:prSet>
      <dgm:spPr/>
    </dgm:pt>
    <dgm:pt modelId="{7B82D234-6865-4BF6-BCB2-B3FAED3DED64}" type="pres">
      <dgm:prSet presAssocID="{62A93230-D530-48FA-AFF5-566DF64AB124}" presName="aSpace" presStyleCnt="0"/>
      <dgm:spPr/>
    </dgm:pt>
    <dgm:pt modelId="{7DD77F78-6190-4AF4-8EC1-A611D2FA09C4}" type="pres">
      <dgm:prSet presAssocID="{EDE79920-54CD-42A5-AF76-5C25D2FB55FE}" presName="compNode" presStyleCnt="0"/>
      <dgm:spPr/>
    </dgm:pt>
    <dgm:pt modelId="{51923E3B-F46F-4A44-B9D0-240F74D0E6D4}" type="pres">
      <dgm:prSet presAssocID="{EDE79920-54CD-42A5-AF76-5C25D2FB55FE}" presName="aNode" presStyleLbl="bgShp" presStyleIdx="1" presStyleCnt="2" custLinFactNeighborX="217"/>
      <dgm:spPr/>
    </dgm:pt>
    <dgm:pt modelId="{F4B54BDC-4772-4B27-B09F-4B9EC491D36A}" type="pres">
      <dgm:prSet presAssocID="{EDE79920-54CD-42A5-AF76-5C25D2FB55FE}" presName="textNode" presStyleLbl="bgShp" presStyleIdx="1" presStyleCnt="2"/>
      <dgm:spPr/>
    </dgm:pt>
    <dgm:pt modelId="{D9812938-A466-45EE-8ADE-B42A936B427B}" type="pres">
      <dgm:prSet presAssocID="{EDE79920-54CD-42A5-AF76-5C25D2FB55FE}" presName="compChildNode" presStyleCnt="0"/>
      <dgm:spPr/>
    </dgm:pt>
    <dgm:pt modelId="{A8D53425-7D55-4381-AAFD-4E62B5CA4613}" type="pres">
      <dgm:prSet presAssocID="{EDE79920-54CD-42A5-AF76-5C25D2FB55FE}" presName="theInnerList" presStyleCnt="0"/>
      <dgm:spPr/>
    </dgm:pt>
    <dgm:pt modelId="{959335B1-888D-4E80-8768-0A58CF435CDD}" type="pres">
      <dgm:prSet presAssocID="{2129B3CC-ECDA-4A35-BD1C-D3F9AFA44F2B}" presName="childNode" presStyleLbl="node1" presStyleIdx="5" presStyleCnt="8">
        <dgm:presLayoutVars>
          <dgm:bulletEnabled val="1"/>
        </dgm:presLayoutVars>
      </dgm:prSet>
      <dgm:spPr/>
    </dgm:pt>
    <dgm:pt modelId="{FFE777EF-E3F2-441B-9F7D-CF4DBEC07E8F}" type="pres">
      <dgm:prSet presAssocID="{2129B3CC-ECDA-4A35-BD1C-D3F9AFA44F2B}" presName="aSpace2" presStyleCnt="0"/>
      <dgm:spPr/>
    </dgm:pt>
    <dgm:pt modelId="{B977998C-59B6-4354-AC22-E7FE81072A4C}" type="pres">
      <dgm:prSet presAssocID="{97589214-6FC6-4927-A932-89BBC18BC02E}" presName="childNode" presStyleLbl="node1" presStyleIdx="6" presStyleCnt="8">
        <dgm:presLayoutVars>
          <dgm:bulletEnabled val="1"/>
        </dgm:presLayoutVars>
      </dgm:prSet>
      <dgm:spPr/>
    </dgm:pt>
    <dgm:pt modelId="{376354F4-6BF4-4B5E-8BB1-6CB5CAC62AA4}" type="pres">
      <dgm:prSet presAssocID="{97589214-6FC6-4927-A932-89BBC18BC02E}" presName="aSpace2" presStyleCnt="0"/>
      <dgm:spPr/>
    </dgm:pt>
    <dgm:pt modelId="{3DCDFCE8-3F8F-4A05-A689-DCB9EB8F4189}" type="pres">
      <dgm:prSet presAssocID="{FF6CA1F1-3416-421A-A187-475B4DBB8ED0}" presName="childNode" presStyleLbl="node1" presStyleIdx="7" presStyleCnt="8">
        <dgm:presLayoutVars>
          <dgm:bulletEnabled val="1"/>
        </dgm:presLayoutVars>
      </dgm:prSet>
      <dgm:spPr/>
    </dgm:pt>
  </dgm:ptLst>
  <dgm:cxnLst>
    <dgm:cxn modelId="{D70EC019-9F23-461C-850F-986A4C1DFF4D}" type="presOf" srcId="{56696B78-10D3-4888-B0B8-A454128A794E}" destId="{10A48B7D-B910-4FF4-BE3B-C5FB0D8C0DF1}" srcOrd="0" destOrd="0" presId="urn:microsoft.com/office/officeart/2005/8/layout/lProcess2"/>
    <dgm:cxn modelId="{F6E96420-E9C3-4DFE-8CD6-1228082A3A65}" type="presOf" srcId="{AF68167F-EADC-423F-8631-6E8A59402BEE}" destId="{AD5C797A-9048-41E6-8ED6-3EBB39DDD5E9}" srcOrd="0" destOrd="0" presId="urn:microsoft.com/office/officeart/2005/8/layout/lProcess2"/>
    <dgm:cxn modelId="{34951F38-2BB0-4A6B-ACB4-ED31EBD9D712}" srcId="{62A93230-D530-48FA-AFF5-566DF64AB124}" destId="{C84C0B17-DF33-472E-B076-27C3E77221CD}" srcOrd="3" destOrd="0" parTransId="{42AB715D-3DCB-493B-A641-063B5316C789}" sibTransId="{1E246B30-966C-4AA7-922D-CB8B0EC4AD07}"/>
    <dgm:cxn modelId="{2BA6403E-0F00-47BE-95C9-47025D28E1C9}" type="presOf" srcId="{2129B3CC-ECDA-4A35-BD1C-D3F9AFA44F2B}" destId="{959335B1-888D-4E80-8768-0A58CF435CDD}" srcOrd="0" destOrd="0" presId="urn:microsoft.com/office/officeart/2005/8/layout/lProcess2"/>
    <dgm:cxn modelId="{ACB1A33F-FBCF-46C4-AE35-DA7CC888C03A}" type="presOf" srcId="{EDE79920-54CD-42A5-AF76-5C25D2FB55FE}" destId="{F4B54BDC-4772-4B27-B09F-4B9EC491D36A}" srcOrd="1" destOrd="0" presId="urn:microsoft.com/office/officeart/2005/8/layout/lProcess2"/>
    <dgm:cxn modelId="{1C6BF064-109D-45C2-9511-0A94366E7F5B}" srcId="{AAE6ED39-729D-4335-967F-36C36935B3A2}" destId="{62A93230-D530-48FA-AFF5-566DF64AB124}" srcOrd="0" destOrd="0" parTransId="{B25AC442-3CE3-47A2-BCD0-1A29FA7CB9E6}" sibTransId="{F17F48AB-DF36-4DDF-B608-2674DCA4F44F}"/>
    <dgm:cxn modelId="{E7E3B545-1DEF-4A9E-A0E0-D8573E0D4533}" srcId="{EDE79920-54CD-42A5-AF76-5C25D2FB55FE}" destId="{FF6CA1F1-3416-421A-A187-475B4DBB8ED0}" srcOrd="2" destOrd="0" parTransId="{514449D5-FEF8-4350-AC97-E36AFE1518B7}" sibTransId="{360ADDCF-6CA6-4D6D-AAE3-272ACBF6193F}"/>
    <dgm:cxn modelId="{F8152E49-C07A-47CC-BC0B-8CEF04F677B3}" srcId="{62A93230-D530-48FA-AFF5-566DF64AB124}" destId="{AF68167F-EADC-423F-8631-6E8A59402BEE}" srcOrd="2" destOrd="0" parTransId="{E92E40BA-6C36-4604-9F59-7C7606659A39}" sibTransId="{4C7740E4-FDCC-4994-911F-F517B22C322E}"/>
    <dgm:cxn modelId="{3FEE1F71-C411-4347-8979-8D4975C304A6}" type="presOf" srcId="{97589214-6FC6-4927-A932-89BBC18BC02E}" destId="{B977998C-59B6-4354-AC22-E7FE81072A4C}" srcOrd="0" destOrd="0" presId="urn:microsoft.com/office/officeart/2005/8/layout/lProcess2"/>
    <dgm:cxn modelId="{C0AE1252-99AC-466E-85C5-93E8C39A896B}" srcId="{62A93230-D530-48FA-AFF5-566DF64AB124}" destId="{30C5015E-7FB9-4262-BD3B-D23E9700960D}" srcOrd="4" destOrd="0" parTransId="{33077729-643C-4D7F-B8AD-4A781E0B89A6}" sibTransId="{0032C061-6F97-4B1E-B84A-8052F52F53E7}"/>
    <dgm:cxn modelId="{7527E673-BFD0-4C64-B52C-781E38653F17}" type="presOf" srcId="{62A93230-D530-48FA-AFF5-566DF64AB124}" destId="{55EE168A-350B-437A-8FDD-51723600EAF3}" srcOrd="1" destOrd="0" presId="urn:microsoft.com/office/officeart/2005/8/layout/lProcess2"/>
    <dgm:cxn modelId="{38AE7D74-9B10-43B5-9CD1-662BA00A9BFB}" type="presOf" srcId="{9A50427E-5262-4979-AB1C-A58CFA5B568D}" destId="{52C07B88-6002-431E-ADDD-A69DE2027F2F}" srcOrd="0" destOrd="0" presId="urn:microsoft.com/office/officeart/2005/8/layout/lProcess2"/>
    <dgm:cxn modelId="{D4305278-B78D-4A61-8FE5-0F7DFD2A0C63}" type="presOf" srcId="{30C5015E-7FB9-4262-BD3B-D23E9700960D}" destId="{14CF08C8-5CAB-46BA-A0BD-D601271981D6}" srcOrd="0" destOrd="0" presId="urn:microsoft.com/office/officeart/2005/8/layout/lProcess2"/>
    <dgm:cxn modelId="{6CAC5282-8321-416E-8625-662881328D26}" type="presOf" srcId="{62A93230-D530-48FA-AFF5-566DF64AB124}" destId="{9ABFC4F0-69E8-42FB-BD92-7344C420ACC4}" srcOrd="0" destOrd="0" presId="urn:microsoft.com/office/officeart/2005/8/layout/lProcess2"/>
    <dgm:cxn modelId="{02C31A8D-012C-475B-9353-CC24F02A6D78}" type="presOf" srcId="{AAE6ED39-729D-4335-967F-36C36935B3A2}" destId="{2422E00C-EC02-4B0F-B601-19DC2B038674}" srcOrd="0" destOrd="0" presId="urn:microsoft.com/office/officeart/2005/8/layout/lProcess2"/>
    <dgm:cxn modelId="{29E80B90-51B5-4EDF-914B-6C8EFAD5D937}" type="presOf" srcId="{C84C0B17-DF33-472E-B076-27C3E77221CD}" destId="{E65E746A-423E-4028-A0A6-B67FAB9B7391}" srcOrd="0" destOrd="0" presId="urn:microsoft.com/office/officeart/2005/8/layout/lProcess2"/>
    <dgm:cxn modelId="{EA973699-314C-452D-883D-FCB5F299F737}" srcId="{62A93230-D530-48FA-AFF5-566DF64AB124}" destId="{56696B78-10D3-4888-B0B8-A454128A794E}" srcOrd="1" destOrd="0" parTransId="{A5BF5C63-F8E8-480E-AE2B-1FDE76A48FB3}" sibTransId="{DB90037B-3D14-4614-B8C4-931C3F5A42C5}"/>
    <dgm:cxn modelId="{CCFF1F9A-32F1-4203-87C4-32C5B6038874}" type="presOf" srcId="{EDE79920-54CD-42A5-AF76-5C25D2FB55FE}" destId="{51923E3B-F46F-4A44-B9D0-240F74D0E6D4}" srcOrd="0" destOrd="0" presId="urn:microsoft.com/office/officeart/2005/8/layout/lProcess2"/>
    <dgm:cxn modelId="{B1E872B5-A967-45F9-8AAB-6F9AAA686032}" srcId="{62A93230-D530-48FA-AFF5-566DF64AB124}" destId="{9A50427E-5262-4979-AB1C-A58CFA5B568D}" srcOrd="0" destOrd="0" parTransId="{5639379D-7013-4358-BAAC-845BED559927}" sibTransId="{868420B4-3E17-4D42-8749-894905954073}"/>
    <dgm:cxn modelId="{27CFD5C6-337C-4CC3-9918-AF2A67EE3E1F}" type="presOf" srcId="{FF6CA1F1-3416-421A-A187-475B4DBB8ED0}" destId="{3DCDFCE8-3F8F-4A05-A689-DCB9EB8F4189}" srcOrd="0" destOrd="0" presId="urn:microsoft.com/office/officeart/2005/8/layout/lProcess2"/>
    <dgm:cxn modelId="{E52BB0DC-4246-4C64-8751-80E47C5F78D9}" srcId="{EDE79920-54CD-42A5-AF76-5C25D2FB55FE}" destId="{97589214-6FC6-4927-A932-89BBC18BC02E}" srcOrd="1" destOrd="0" parTransId="{97CFBDEF-72E0-434F-A59F-30F71666BA50}" sibTransId="{D18D4CCE-03A9-4883-93EB-2A61F28AB032}"/>
    <dgm:cxn modelId="{BA5C7FE7-B731-42FC-9B8D-BCBBF1A987BF}" srcId="{AAE6ED39-729D-4335-967F-36C36935B3A2}" destId="{EDE79920-54CD-42A5-AF76-5C25D2FB55FE}" srcOrd="1" destOrd="0" parTransId="{8EBD313A-A906-4D4B-B112-CEB41E692622}" sibTransId="{4CB674A4-5425-42F0-B987-E2952150F04F}"/>
    <dgm:cxn modelId="{695D97F1-A50E-4E6B-B73E-6807882EF17E}" srcId="{EDE79920-54CD-42A5-AF76-5C25D2FB55FE}" destId="{2129B3CC-ECDA-4A35-BD1C-D3F9AFA44F2B}" srcOrd="0" destOrd="0" parTransId="{0A910318-73AD-45A1-9644-E23D1DF0D55B}" sibTransId="{4E45C5CD-4CC0-4E71-94A2-1A1239D65D98}"/>
    <dgm:cxn modelId="{5A759FA3-1CCE-4B26-9E56-13CB4A84904D}" type="presParOf" srcId="{2422E00C-EC02-4B0F-B601-19DC2B038674}" destId="{2AF4B003-F90C-4CFA-9CF8-411D5011E40B}" srcOrd="0" destOrd="0" presId="urn:microsoft.com/office/officeart/2005/8/layout/lProcess2"/>
    <dgm:cxn modelId="{9F0EEAAC-0A12-446D-9EBF-0D16DD384744}" type="presParOf" srcId="{2AF4B003-F90C-4CFA-9CF8-411D5011E40B}" destId="{9ABFC4F0-69E8-42FB-BD92-7344C420ACC4}" srcOrd="0" destOrd="0" presId="urn:microsoft.com/office/officeart/2005/8/layout/lProcess2"/>
    <dgm:cxn modelId="{2F91B8AD-3408-4D82-9F96-7514899D785D}" type="presParOf" srcId="{2AF4B003-F90C-4CFA-9CF8-411D5011E40B}" destId="{55EE168A-350B-437A-8FDD-51723600EAF3}" srcOrd="1" destOrd="0" presId="urn:microsoft.com/office/officeart/2005/8/layout/lProcess2"/>
    <dgm:cxn modelId="{1483E7D5-7B06-489E-9845-F9451F4EF027}" type="presParOf" srcId="{2AF4B003-F90C-4CFA-9CF8-411D5011E40B}" destId="{600A64C5-B532-483E-89D6-4658E0AEF577}" srcOrd="2" destOrd="0" presId="urn:microsoft.com/office/officeart/2005/8/layout/lProcess2"/>
    <dgm:cxn modelId="{6662D9A4-9D21-429C-B80D-CFFA90D85BB4}" type="presParOf" srcId="{600A64C5-B532-483E-89D6-4658E0AEF577}" destId="{C0C94B07-1279-47CC-8954-E153A3A65EE2}" srcOrd="0" destOrd="0" presId="urn:microsoft.com/office/officeart/2005/8/layout/lProcess2"/>
    <dgm:cxn modelId="{4132B1FD-28B0-479B-97F0-E4F29E90F281}" type="presParOf" srcId="{C0C94B07-1279-47CC-8954-E153A3A65EE2}" destId="{52C07B88-6002-431E-ADDD-A69DE2027F2F}" srcOrd="0" destOrd="0" presId="urn:microsoft.com/office/officeart/2005/8/layout/lProcess2"/>
    <dgm:cxn modelId="{062798DF-C303-470B-B1A3-2C42A516A5E2}" type="presParOf" srcId="{C0C94B07-1279-47CC-8954-E153A3A65EE2}" destId="{217AC0D4-1C2A-4835-9DB9-1D2B1CC565AD}" srcOrd="1" destOrd="0" presId="urn:microsoft.com/office/officeart/2005/8/layout/lProcess2"/>
    <dgm:cxn modelId="{A997FA0C-75D1-4A3D-B230-1CB96D5B3124}" type="presParOf" srcId="{C0C94B07-1279-47CC-8954-E153A3A65EE2}" destId="{10A48B7D-B910-4FF4-BE3B-C5FB0D8C0DF1}" srcOrd="2" destOrd="0" presId="urn:microsoft.com/office/officeart/2005/8/layout/lProcess2"/>
    <dgm:cxn modelId="{10563EDF-B4C3-4800-95B7-76DFFFCCCE0D}" type="presParOf" srcId="{C0C94B07-1279-47CC-8954-E153A3A65EE2}" destId="{5D066CE8-0EFE-465C-B796-57CCC3AB8944}" srcOrd="3" destOrd="0" presId="urn:microsoft.com/office/officeart/2005/8/layout/lProcess2"/>
    <dgm:cxn modelId="{02B3A387-6319-4462-9DA2-F349B0D7D20F}" type="presParOf" srcId="{C0C94B07-1279-47CC-8954-E153A3A65EE2}" destId="{AD5C797A-9048-41E6-8ED6-3EBB39DDD5E9}" srcOrd="4" destOrd="0" presId="urn:microsoft.com/office/officeart/2005/8/layout/lProcess2"/>
    <dgm:cxn modelId="{18F9EF1E-665C-4670-9C67-36BC5C90137F}" type="presParOf" srcId="{C0C94B07-1279-47CC-8954-E153A3A65EE2}" destId="{FA785CEF-D896-48DB-B3DE-B357D3BC23FF}" srcOrd="5" destOrd="0" presId="urn:microsoft.com/office/officeart/2005/8/layout/lProcess2"/>
    <dgm:cxn modelId="{E2D03885-EEFB-4B69-B2D7-63EC9E1AB489}" type="presParOf" srcId="{C0C94B07-1279-47CC-8954-E153A3A65EE2}" destId="{E65E746A-423E-4028-A0A6-B67FAB9B7391}" srcOrd="6" destOrd="0" presId="urn:microsoft.com/office/officeart/2005/8/layout/lProcess2"/>
    <dgm:cxn modelId="{97C5CD75-784E-4FD8-A968-F29352C19416}" type="presParOf" srcId="{C0C94B07-1279-47CC-8954-E153A3A65EE2}" destId="{8268F103-4F53-4CCE-B6A9-001E81C28893}" srcOrd="7" destOrd="0" presId="urn:microsoft.com/office/officeart/2005/8/layout/lProcess2"/>
    <dgm:cxn modelId="{23EAA857-D489-4FE6-A5CE-C529BCF6A498}" type="presParOf" srcId="{C0C94B07-1279-47CC-8954-E153A3A65EE2}" destId="{14CF08C8-5CAB-46BA-A0BD-D601271981D6}" srcOrd="8" destOrd="0" presId="urn:microsoft.com/office/officeart/2005/8/layout/lProcess2"/>
    <dgm:cxn modelId="{D75498A6-0610-49F1-B9B3-4212DA13BF0E}" type="presParOf" srcId="{2422E00C-EC02-4B0F-B601-19DC2B038674}" destId="{7B82D234-6865-4BF6-BCB2-B3FAED3DED64}" srcOrd="1" destOrd="0" presId="urn:microsoft.com/office/officeart/2005/8/layout/lProcess2"/>
    <dgm:cxn modelId="{A9306CF1-F06F-4CA0-A1FA-B3E8D9F8E589}" type="presParOf" srcId="{2422E00C-EC02-4B0F-B601-19DC2B038674}" destId="{7DD77F78-6190-4AF4-8EC1-A611D2FA09C4}" srcOrd="2" destOrd="0" presId="urn:microsoft.com/office/officeart/2005/8/layout/lProcess2"/>
    <dgm:cxn modelId="{74007787-C384-4B82-8670-3145681B441A}" type="presParOf" srcId="{7DD77F78-6190-4AF4-8EC1-A611D2FA09C4}" destId="{51923E3B-F46F-4A44-B9D0-240F74D0E6D4}" srcOrd="0" destOrd="0" presId="urn:microsoft.com/office/officeart/2005/8/layout/lProcess2"/>
    <dgm:cxn modelId="{D0B272BB-D861-47E6-87A4-3DA8854A9117}" type="presParOf" srcId="{7DD77F78-6190-4AF4-8EC1-A611D2FA09C4}" destId="{F4B54BDC-4772-4B27-B09F-4B9EC491D36A}" srcOrd="1" destOrd="0" presId="urn:microsoft.com/office/officeart/2005/8/layout/lProcess2"/>
    <dgm:cxn modelId="{851DFE60-D008-403A-A63E-285E62240502}" type="presParOf" srcId="{7DD77F78-6190-4AF4-8EC1-A611D2FA09C4}" destId="{D9812938-A466-45EE-8ADE-B42A936B427B}" srcOrd="2" destOrd="0" presId="urn:microsoft.com/office/officeart/2005/8/layout/lProcess2"/>
    <dgm:cxn modelId="{882D5006-DB84-4B25-835F-9D63C521044B}" type="presParOf" srcId="{D9812938-A466-45EE-8ADE-B42A936B427B}" destId="{A8D53425-7D55-4381-AAFD-4E62B5CA4613}" srcOrd="0" destOrd="0" presId="urn:microsoft.com/office/officeart/2005/8/layout/lProcess2"/>
    <dgm:cxn modelId="{D0DCE642-8070-45A5-AB13-554D20283EFD}" type="presParOf" srcId="{A8D53425-7D55-4381-AAFD-4E62B5CA4613}" destId="{959335B1-888D-4E80-8768-0A58CF435CDD}" srcOrd="0" destOrd="0" presId="urn:microsoft.com/office/officeart/2005/8/layout/lProcess2"/>
    <dgm:cxn modelId="{580D4A06-A292-4AA7-ADE4-4928649D7889}" type="presParOf" srcId="{A8D53425-7D55-4381-AAFD-4E62B5CA4613}" destId="{FFE777EF-E3F2-441B-9F7D-CF4DBEC07E8F}" srcOrd="1" destOrd="0" presId="urn:microsoft.com/office/officeart/2005/8/layout/lProcess2"/>
    <dgm:cxn modelId="{5A55020B-580E-4392-896F-0B4EA375191F}" type="presParOf" srcId="{A8D53425-7D55-4381-AAFD-4E62B5CA4613}" destId="{B977998C-59B6-4354-AC22-E7FE81072A4C}" srcOrd="2" destOrd="0" presId="urn:microsoft.com/office/officeart/2005/8/layout/lProcess2"/>
    <dgm:cxn modelId="{55B6FB80-06FC-4BFD-B1C0-6C73D901FDBB}" type="presParOf" srcId="{A8D53425-7D55-4381-AAFD-4E62B5CA4613}" destId="{376354F4-6BF4-4B5E-8BB1-6CB5CAC62AA4}" srcOrd="3" destOrd="0" presId="urn:microsoft.com/office/officeart/2005/8/layout/lProcess2"/>
    <dgm:cxn modelId="{66DA7991-A7E5-492F-8778-6AA1F4A3667C}" type="presParOf" srcId="{A8D53425-7D55-4381-AAFD-4E62B5CA4613}" destId="{3DCDFCE8-3F8F-4A05-A689-DCB9EB8F4189}" srcOrd="4" destOrd="0" presId="urn:microsoft.com/office/officeart/2005/8/layout/l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0DAD55-85AC-432D-9B4A-D73DDCBC866D}" type="doc">
      <dgm:prSet loTypeId="urn:microsoft.com/office/officeart/2005/8/layout/hList6" loCatId="list" qsTypeId="urn:microsoft.com/office/officeart/2005/8/quickstyle/simple1" qsCatId="simple" csTypeId="urn:microsoft.com/office/officeart/2005/8/colors/accent6_4" csCatId="accent6" phldr="1"/>
      <dgm:spPr/>
      <dgm:t>
        <a:bodyPr/>
        <a:lstStyle/>
        <a:p>
          <a:endParaRPr lang="tr-TR"/>
        </a:p>
      </dgm:t>
    </dgm:pt>
    <dgm:pt modelId="{19E49587-82EC-4109-80B9-AB7F63356751}">
      <dgm:prSet phldrT="[Metin]"/>
      <dgm:spPr>
        <a:xfrm rot="16200000">
          <a:off x="-853750" y="855061"/>
          <a:ext cx="5117806" cy="3407684"/>
        </a:xfrm>
        <a:prstGeom prst="flowChartManualOperation">
          <a:avLst/>
        </a:prstGeom>
        <a:solidFill>
          <a:srgbClr val="70AD47">
            <a:shade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tr-TR" dirty="0">
              <a:solidFill>
                <a:sysClr val="windowText" lastClr="000000"/>
              </a:solidFill>
              <a:latin typeface="Calibri" panose="020F0502020204030204"/>
              <a:ea typeface="+mn-ea"/>
              <a:cs typeface="+mn-cs"/>
            </a:rPr>
            <a:t>Ön lisans ve Lisans </a:t>
          </a:r>
        </a:p>
        <a:p>
          <a:r>
            <a:rPr lang="tr-TR" b="1" dirty="0">
              <a:solidFill>
                <a:sysClr val="windowText" lastClr="000000"/>
              </a:solidFill>
              <a:latin typeface="Calibri" panose="020F0502020204030204"/>
              <a:ea typeface="+mn-ea"/>
              <a:cs typeface="+mn-cs"/>
            </a:rPr>
            <a:t>42.695</a:t>
          </a:r>
        </a:p>
      </dgm:t>
    </dgm:pt>
    <dgm:pt modelId="{99DE37EB-8B06-48C3-A18F-B1E1215FA430}" type="parTrans" cxnId="{B53FE2B7-12E3-4763-8238-C2C11CCD0193}">
      <dgm:prSet/>
      <dgm:spPr/>
      <dgm:t>
        <a:bodyPr/>
        <a:lstStyle/>
        <a:p>
          <a:endParaRPr lang="tr-TR">
            <a:solidFill>
              <a:schemeClr val="tx1"/>
            </a:solidFill>
          </a:endParaRPr>
        </a:p>
      </dgm:t>
    </dgm:pt>
    <dgm:pt modelId="{5193F5E8-2D5D-4545-A5AE-0A4EBD894FBD}" type="sibTrans" cxnId="{B53FE2B7-12E3-4763-8238-C2C11CCD0193}">
      <dgm:prSet/>
      <dgm:spPr/>
      <dgm:t>
        <a:bodyPr/>
        <a:lstStyle/>
        <a:p>
          <a:endParaRPr lang="tr-TR">
            <a:solidFill>
              <a:schemeClr val="tx1"/>
            </a:solidFill>
          </a:endParaRPr>
        </a:p>
      </dgm:t>
    </dgm:pt>
    <dgm:pt modelId="{825D24A5-457B-4069-9D29-0788A920BAE0}">
      <dgm:prSet phldrT="[Metin]" custT="1"/>
      <dgm:spPr>
        <a:xfrm rot="16200000">
          <a:off x="-853750" y="855061"/>
          <a:ext cx="5117806" cy="3407684"/>
        </a:xfrm>
        <a:prstGeom prst="flowChartManualOperation">
          <a:avLst/>
        </a:prstGeom>
        <a:solidFill>
          <a:srgbClr val="70AD47">
            <a:shade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tr-TR" sz="2400" dirty="0">
              <a:solidFill>
                <a:sysClr val="windowText" lastClr="000000"/>
              </a:solidFill>
              <a:latin typeface="Calibri" panose="020F0502020204030204"/>
              <a:ea typeface="+mn-ea"/>
              <a:cs typeface="+mn-cs"/>
            </a:rPr>
            <a:t>Ön lisans (13.116)</a:t>
          </a:r>
        </a:p>
      </dgm:t>
    </dgm:pt>
    <dgm:pt modelId="{04158F3A-95A0-45E1-AD87-57EDB4607499}" type="parTrans" cxnId="{A7A25BD3-F3F5-4A56-B768-A9C37731FA88}">
      <dgm:prSet/>
      <dgm:spPr/>
      <dgm:t>
        <a:bodyPr/>
        <a:lstStyle/>
        <a:p>
          <a:endParaRPr lang="tr-TR">
            <a:solidFill>
              <a:schemeClr val="tx1"/>
            </a:solidFill>
          </a:endParaRPr>
        </a:p>
      </dgm:t>
    </dgm:pt>
    <dgm:pt modelId="{DFD55B41-9DA8-4918-8046-1547671B8B60}" type="sibTrans" cxnId="{A7A25BD3-F3F5-4A56-B768-A9C37731FA88}">
      <dgm:prSet/>
      <dgm:spPr/>
      <dgm:t>
        <a:bodyPr/>
        <a:lstStyle/>
        <a:p>
          <a:endParaRPr lang="tr-TR">
            <a:solidFill>
              <a:schemeClr val="tx1"/>
            </a:solidFill>
          </a:endParaRPr>
        </a:p>
      </dgm:t>
    </dgm:pt>
    <dgm:pt modelId="{A45ECDF6-945E-48F2-A625-26F572BEE6FA}">
      <dgm:prSet phldrT="[Metin]" custT="1"/>
      <dgm:spPr>
        <a:xfrm rot="16200000">
          <a:off x="-853750" y="855061"/>
          <a:ext cx="5117806" cy="3407684"/>
        </a:xfrm>
        <a:prstGeom prst="flowChartManualOperation">
          <a:avLst/>
        </a:prstGeom>
        <a:solidFill>
          <a:srgbClr val="70AD47">
            <a:shade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tr-TR" sz="2400" dirty="0">
              <a:solidFill>
                <a:sysClr val="windowText" lastClr="000000"/>
              </a:solidFill>
              <a:latin typeface="Calibri" panose="020F0502020204030204"/>
              <a:ea typeface="+mn-ea"/>
              <a:cs typeface="+mn-cs"/>
            </a:rPr>
            <a:t>Lisans (30.579)</a:t>
          </a:r>
        </a:p>
      </dgm:t>
    </dgm:pt>
    <dgm:pt modelId="{CD0F692D-C577-4F98-8D9E-94044D109642}" type="parTrans" cxnId="{70E439A4-65D4-4D78-B703-219C762D88E0}">
      <dgm:prSet/>
      <dgm:spPr/>
      <dgm:t>
        <a:bodyPr/>
        <a:lstStyle/>
        <a:p>
          <a:endParaRPr lang="tr-TR">
            <a:solidFill>
              <a:schemeClr val="tx1"/>
            </a:solidFill>
          </a:endParaRPr>
        </a:p>
      </dgm:t>
    </dgm:pt>
    <dgm:pt modelId="{CC68789D-B987-4E80-BBD5-C9901DD5A310}" type="sibTrans" cxnId="{70E439A4-65D4-4D78-B703-219C762D88E0}">
      <dgm:prSet/>
      <dgm:spPr/>
      <dgm:t>
        <a:bodyPr/>
        <a:lstStyle/>
        <a:p>
          <a:endParaRPr lang="tr-TR">
            <a:solidFill>
              <a:schemeClr val="tx1"/>
            </a:solidFill>
          </a:endParaRPr>
        </a:p>
      </dgm:t>
    </dgm:pt>
    <dgm:pt modelId="{4E7AA358-EA92-4787-B153-869B79E7FB79}">
      <dgm:prSet phldrT="[Metin]"/>
      <dgm:spPr>
        <a:xfrm rot="16200000">
          <a:off x="2809509" y="855061"/>
          <a:ext cx="5117806" cy="3407684"/>
        </a:xfrm>
        <a:prstGeom prst="flowChartManualOperation">
          <a:avLst/>
        </a:prstGeom>
        <a:solidFill>
          <a:srgbClr val="70AD47">
            <a:shade val="50000"/>
            <a:hueOff val="245616"/>
            <a:satOff val="-10737"/>
            <a:lumOff val="29307"/>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tr-TR" dirty="0">
              <a:solidFill>
                <a:sysClr val="windowText" lastClr="000000"/>
              </a:solidFill>
              <a:latin typeface="Calibri" panose="020F0502020204030204"/>
              <a:ea typeface="+mn-ea"/>
              <a:cs typeface="+mn-cs"/>
            </a:rPr>
            <a:t>Lisansüstü </a:t>
          </a:r>
        </a:p>
        <a:p>
          <a:r>
            <a:rPr lang="tr-TR" b="1" dirty="0">
              <a:solidFill>
                <a:sysClr val="windowText" lastClr="000000"/>
              </a:solidFill>
              <a:latin typeface="Calibri" panose="020F0502020204030204"/>
              <a:ea typeface="+mn-ea"/>
              <a:cs typeface="+mn-cs"/>
            </a:rPr>
            <a:t>5.550</a:t>
          </a:r>
        </a:p>
      </dgm:t>
    </dgm:pt>
    <dgm:pt modelId="{A06F571F-C808-4F14-B3C3-8B17985C4324}" type="parTrans" cxnId="{8E5F9B40-CF39-457E-9520-9778C13FD703}">
      <dgm:prSet/>
      <dgm:spPr/>
      <dgm:t>
        <a:bodyPr/>
        <a:lstStyle/>
        <a:p>
          <a:endParaRPr lang="tr-TR">
            <a:solidFill>
              <a:schemeClr val="tx1"/>
            </a:solidFill>
          </a:endParaRPr>
        </a:p>
      </dgm:t>
    </dgm:pt>
    <dgm:pt modelId="{7EC93C0C-04A9-4916-B994-A41EF3329756}" type="sibTrans" cxnId="{8E5F9B40-CF39-457E-9520-9778C13FD703}">
      <dgm:prSet/>
      <dgm:spPr/>
      <dgm:t>
        <a:bodyPr/>
        <a:lstStyle/>
        <a:p>
          <a:endParaRPr lang="tr-TR">
            <a:solidFill>
              <a:schemeClr val="tx1"/>
            </a:solidFill>
          </a:endParaRPr>
        </a:p>
      </dgm:t>
    </dgm:pt>
    <dgm:pt modelId="{18437223-EC04-4194-86E8-6F80D7DEB51F}">
      <dgm:prSet phldrT="[Metin]" custT="1"/>
      <dgm:spPr>
        <a:xfrm rot="16200000">
          <a:off x="2809509" y="855061"/>
          <a:ext cx="5117806" cy="3407684"/>
        </a:xfrm>
        <a:prstGeom prst="flowChartManualOperation">
          <a:avLst/>
        </a:prstGeom>
        <a:solidFill>
          <a:srgbClr val="70AD47">
            <a:shade val="50000"/>
            <a:hueOff val="245616"/>
            <a:satOff val="-10737"/>
            <a:lumOff val="29307"/>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tr-TR" sz="2400" dirty="0">
              <a:solidFill>
                <a:sysClr val="windowText" lastClr="000000"/>
              </a:solidFill>
              <a:latin typeface="Calibri" panose="020F0502020204030204"/>
              <a:ea typeface="+mn-ea"/>
              <a:cs typeface="+mn-cs"/>
            </a:rPr>
            <a:t>Yüksek Lisans (3.862)</a:t>
          </a:r>
        </a:p>
      </dgm:t>
    </dgm:pt>
    <dgm:pt modelId="{77F00C5A-1FDD-4721-85FA-7D2834517679}" type="parTrans" cxnId="{4859945B-BF8B-49B9-AA51-5404CEC1450A}">
      <dgm:prSet/>
      <dgm:spPr/>
      <dgm:t>
        <a:bodyPr/>
        <a:lstStyle/>
        <a:p>
          <a:endParaRPr lang="tr-TR">
            <a:solidFill>
              <a:schemeClr val="tx1"/>
            </a:solidFill>
          </a:endParaRPr>
        </a:p>
      </dgm:t>
    </dgm:pt>
    <dgm:pt modelId="{98374570-0190-452C-A2DA-FEEE3218B5F0}" type="sibTrans" cxnId="{4859945B-BF8B-49B9-AA51-5404CEC1450A}">
      <dgm:prSet/>
      <dgm:spPr/>
      <dgm:t>
        <a:bodyPr/>
        <a:lstStyle/>
        <a:p>
          <a:endParaRPr lang="tr-TR">
            <a:solidFill>
              <a:schemeClr val="tx1"/>
            </a:solidFill>
          </a:endParaRPr>
        </a:p>
      </dgm:t>
    </dgm:pt>
    <dgm:pt modelId="{D35D0A83-9889-42DB-AEBC-03DA7A87C319}">
      <dgm:prSet phldrT="[Metin]"/>
      <dgm:spPr>
        <a:xfrm rot="16200000">
          <a:off x="6472769" y="855061"/>
          <a:ext cx="5117806" cy="3407684"/>
        </a:xfrm>
        <a:prstGeom prst="flowChartManualOperation">
          <a:avLst/>
        </a:prstGeom>
        <a:solidFill>
          <a:srgbClr val="70AD47">
            <a:shade val="50000"/>
            <a:hueOff val="245616"/>
            <a:satOff val="-10737"/>
            <a:lumOff val="29307"/>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tr-TR">
              <a:solidFill>
                <a:sysClr val="windowText" lastClr="000000"/>
              </a:solidFill>
              <a:latin typeface="Calibri" panose="020F0502020204030204"/>
              <a:ea typeface="+mn-ea"/>
              <a:cs typeface="+mn-cs"/>
            </a:rPr>
            <a:t>Toplam </a:t>
          </a:r>
        </a:p>
      </dgm:t>
    </dgm:pt>
    <dgm:pt modelId="{48D3FFFA-DFD3-4C02-B108-2C435768116F}" type="parTrans" cxnId="{CF48B3B2-8C4F-4FAC-B70A-12A5DDC9141A}">
      <dgm:prSet/>
      <dgm:spPr/>
      <dgm:t>
        <a:bodyPr/>
        <a:lstStyle/>
        <a:p>
          <a:endParaRPr lang="tr-TR">
            <a:solidFill>
              <a:schemeClr val="tx1"/>
            </a:solidFill>
          </a:endParaRPr>
        </a:p>
      </dgm:t>
    </dgm:pt>
    <dgm:pt modelId="{F4B3982F-C61E-4CB3-946E-F53A16063F46}" type="sibTrans" cxnId="{CF48B3B2-8C4F-4FAC-B70A-12A5DDC9141A}">
      <dgm:prSet/>
      <dgm:spPr/>
      <dgm:t>
        <a:bodyPr/>
        <a:lstStyle/>
        <a:p>
          <a:endParaRPr lang="tr-TR">
            <a:solidFill>
              <a:schemeClr val="tx1"/>
            </a:solidFill>
          </a:endParaRPr>
        </a:p>
      </dgm:t>
    </dgm:pt>
    <dgm:pt modelId="{CE35FD18-F9C9-4DCD-A7FE-2A0A9F7E83FE}">
      <dgm:prSet phldrT="[Metin]" custT="1"/>
      <dgm:spPr>
        <a:xfrm rot="16200000">
          <a:off x="6472769" y="855061"/>
          <a:ext cx="5117806" cy="3407684"/>
        </a:xfrm>
        <a:prstGeom prst="flowChartManualOperation">
          <a:avLst/>
        </a:prstGeom>
        <a:solidFill>
          <a:srgbClr val="70AD47">
            <a:shade val="50000"/>
            <a:hueOff val="245616"/>
            <a:satOff val="-10737"/>
            <a:lumOff val="29307"/>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tr-TR" sz="2800" b="1" dirty="0">
              <a:solidFill>
                <a:sysClr val="windowText" lastClr="000000"/>
              </a:solidFill>
              <a:latin typeface="Calibri" panose="020F0502020204030204"/>
              <a:ea typeface="+mn-ea"/>
              <a:cs typeface="+mn-cs"/>
            </a:rPr>
            <a:t>48.245 öğrenci</a:t>
          </a:r>
        </a:p>
      </dgm:t>
    </dgm:pt>
    <dgm:pt modelId="{91D260E2-AC29-4713-81C0-DADE67BF962B}" type="parTrans" cxnId="{BF8CBB7E-0D7D-4726-AE0B-682D33C1E80F}">
      <dgm:prSet/>
      <dgm:spPr/>
      <dgm:t>
        <a:bodyPr/>
        <a:lstStyle/>
        <a:p>
          <a:endParaRPr lang="tr-TR">
            <a:solidFill>
              <a:schemeClr val="tx1"/>
            </a:solidFill>
          </a:endParaRPr>
        </a:p>
      </dgm:t>
    </dgm:pt>
    <dgm:pt modelId="{E291828C-3D19-4008-A03B-CA603B3AAED8}" type="sibTrans" cxnId="{BF8CBB7E-0D7D-4726-AE0B-682D33C1E80F}">
      <dgm:prSet/>
      <dgm:spPr/>
      <dgm:t>
        <a:bodyPr/>
        <a:lstStyle/>
        <a:p>
          <a:endParaRPr lang="tr-TR">
            <a:solidFill>
              <a:schemeClr val="tx1"/>
            </a:solidFill>
          </a:endParaRPr>
        </a:p>
      </dgm:t>
    </dgm:pt>
    <dgm:pt modelId="{51CDA185-053A-4284-A0F4-E343F606E73B}">
      <dgm:prSet phldrT="[Metin]" custT="1"/>
      <dgm:spPr>
        <a:xfrm rot="16200000">
          <a:off x="6472769" y="855061"/>
          <a:ext cx="5117806" cy="3407684"/>
        </a:xfrm>
        <a:prstGeom prst="flowChartManualOperation">
          <a:avLst/>
        </a:prstGeom>
        <a:solidFill>
          <a:srgbClr val="70AD47">
            <a:shade val="50000"/>
            <a:hueOff val="245616"/>
            <a:satOff val="-10737"/>
            <a:lumOff val="29307"/>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tr-TR" sz="2400" dirty="0">
              <a:solidFill>
                <a:sysClr val="windowText" lastClr="000000"/>
              </a:solidFill>
              <a:latin typeface="Calibri" panose="020F0502020204030204"/>
              <a:ea typeface="+mn-ea"/>
              <a:cs typeface="+mn-cs"/>
            </a:rPr>
            <a:t>Yabancı Uyruklu 1.752 öğrenci (87 Ülke)</a:t>
          </a:r>
        </a:p>
      </dgm:t>
    </dgm:pt>
    <dgm:pt modelId="{718FCA9A-CEE0-4AB2-A44A-854801187B27}" type="parTrans" cxnId="{2367A0BA-AF2E-43FB-9221-2FC06E0160C5}">
      <dgm:prSet/>
      <dgm:spPr/>
      <dgm:t>
        <a:bodyPr/>
        <a:lstStyle/>
        <a:p>
          <a:endParaRPr lang="tr-TR">
            <a:solidFill>
              <a:schemeClr val="tx1"/>
            </a:solidFill>
          </a:endParaRPr>
        </a:p>
      </dgm:t>
    </dgm:pt>
    <dgm:pt modelId="{EAF6F6B3-697F-49A0-9702-C5F20B03FB03}" type="sibTrans" cxnId="{2367A0BA-AF2E-43FB-9221-2FC06E0160C5}">
      <dgm:prSet/>
      <dgm:spPr/>
      <dgm:t>
        <a:bodyPr/>
        <a:lstStyle/>
        <a:p>
          <a:endParaRPr lang="tr-TR">
            <a:solidFill>
              <a:schemeClr val="tx1"/>
            </a:solidFill>
          </a:endParaRPr>
        </a:p>
      </dgm:t>
    </dgm:pt>
    <dgm:pt modelId="{B997F2AC-19A0-456F-B1BF-ACB2A755B757}">
      <dgm:prSet phldrT="[Metin]" custT="1"/>
      <dgm:spPr>
        <a:xfrm rot="16200000">
          <a:off x="2809509" y="855061"/>
          <a:ext cx="5117806" cy="3407684"/>
        </a:xfrm>
        <a:prstGeom prst="flowChartManualOperation">
          <a:avLst/>
        </a:prstGeom>
        <a:solidFill>
          <a:srgbClr val="70AD47">
            <a:shade val="50000"/>
            <a:hueOff val="245616"/>
            <a:satOff val="-10737"/>
            <a:lumOff val="29307"/>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tr-TR" sz="2400" dirty="0">
              <a:solidFill>
                <a:sysClr val="windowText" lastClr="000000"/>
              </a:solidFill>
              <a:latin typeface="Calibri" panose="020F0502020204030204"/>
              <a:ea typeface="+mn-ea"/>
              <a:cs typeface="+mn-cs"/>
            </a:rPr>
            <a:t>Doktora (1.688)</a:t>
          </a:r>
        </a:p>
      </dgm:t>
    </dgm:pt>
    <dgm:pt modelId="{0A81C0D3-ED8B-4120-B3AC-980D1FF4C753}" type="parTrans" cxnId="{07A83036-244E-4A19-9334-C51DCB6DA542}">
      <dgm:prSet/>
      <dgm:spPr/>
      <dgm:t>
        <a:bodyPr/>
        <a:lstStyle/>
        <a:p>
          <a:endParaRPr lang="tr-TR">
            <a:solidFill>
              <a:schemeClr val="tx1"/>
            </a:solidFill>
          </a:endParaRPr>
        </a:p>
      </dgm:t>
    </dgm:pt>
    <dgm:pt modelId="{874672EC-6C28-4202-8EF1-CA552176228A}" type="sibTrans" cxnId="{07A83036-244E-4A19-9334-C51DCB6DA542}">
      <dgm:prSet/>
      <dgm:spPr/>
      <dgm:t>
        <a:bodyPr/>
        <a:lstStyle/>
        <a:p>
          <a:endParaRPr lang="tr-TR">
            <a:solidFill>
              <a:schemeClr val="tx1"/>
            </a:solidFill>
          </a:endParaRPr>
        </a:p>
      </dgm:t>
    </dgm:pt>
    <dgm:pt modelId="{99D23A0C-3ED4-4AB7-AC55-D4EA8E61CA35}" type="pres">
      <dgm:prSet presAssocID="{4D0DAD55-85AC-432D-9B4A-D73DDCBC866D}" presName="Name0" presStyleCnt="0">
        <dgm:presLayoutVars>
          <dgm:dir/>
          <dgm:resizeHandles val="exact"/>
        </dgm:presLayoutVars>
      </dgm:prSet>
      <dgm:spPr/>
    </dgm:pt>
    <dgm:pt modelId="{7D73D993-1708-439A-AE53-C43892C51534}" type="pres">
      <dgm:prSet presAssocID="{19E49587-82EC-4109-80B9-AB7F63356751}" presName="node" presStyleLbl="node1" presStyleIdx="0" presStyleCnt="3">
        <dgm:presLayoutVars>
          <dgm:bulletEnabled val="1"/>
        </dgm:presLayoutVars>
      </dgm:prSet>
      <dgm:spPr/>
    </dgm:pt>
    <dgm:pt modelId="{8D3CA4B7-59E1-4AA1-B88C-736858A13A07}" type="pres">
      <dgm:prSet presAssocID="{5193F5E8-2D5D-4545-A5AE-0A4EBD894FBD}" presName="sibTrans" presStyleCnt="0"/>
      <dgm:spPr/>
    </dgm:pt>
    <dgm:pt modelId="{A022FD26-79C5-4E8D-B907-4158BC74C5EA}" type="pres">
      <dgm:prSet presAssocID="{4E7AA358-EA92-4787-B153-869B79E7FB79}" presName="node" presStyleLbl="node1" presStyleIdx="1" presStyleCnt="3">
        <dgm:presLayoutVars>
          <dgm:bulletEnabled val="1"/>
        </dgm:presLayoutVars>
      </dgm:prSet>
      <dgm:spPr/>
    </dgm:pt>
    <dgm:pt modelId="{EC8E3E09-68C3-4574-8C92-D113F009F948}" type="pres">
      <dgm:prSet presAssocID="{7EC93C0C-04A9-4916-B994-A41EF3329756}" presName="sibTrans" presStyleCnt="0"/>
      <dgm:spPr/>
    </dgm:pt>
    <dgm:pt modelId="{2F0EC8B2-BF69-4758-9420-A343C7DE327C}" type="pres">
      <dgm:prSet presAssocID="{D35D0A83-9889-42DB-AEBC-03DA7A87C319}" presName="node" presStyleLbl="node1" presStyleIdx="2" presStyleCnt="3">
        <dgm:presLayoutVars>
          <dgm:bulletEnabled val="1"/>
        </dgm:presLayoutVars>
      </dgm:prSet>
      <dgm:spPr/>
    </dgm:pt>
  </dgm:ptLst>
  <dgm:cxnLst>
    <dgm:cxn modelId="{CA66DB25-45C4-4BA6-B516-BB9C2BBC3E65}" type="presOf" srcId="{4D0DAD55-85AC-432D-9B4A-D73DDCBC866D}" destId="{99D23A0C-3ED4-4AB7-AC55-D4EA8E61CA35}" srcOrd="0" destOrd="0" presId="urn:microsoft.com/office/officeart/2005/8/layout/hList6"/>
    <dgm:cxn modelId="{07A83036-244E-4A19-9334-C51DCB6DA542}" srcId="{4E7AA358-EA92-4787-B153-869B79E7FB79}" destId="{B997F2AC-19A0-456F-B1BF-ACB2A755B757}" srcOrd="1" destOrd="0" parTransId="{0A81C0D3-ED8B-4120-B3AC-980D1FF4C753}" sibTransId="{874672EC-6C28-4202-8EF1-CA552176228A}"/>
    <dgm:cxn modelId="{497DAB3B-7BAA-40E7-96DA-9669679386B8}" type="presOf" srcId="{825D24A5-457B-4069-9D29-0788A920BAE0}" destId="{7D73D993-1708-439A-AE53-C43892C51534}" srcOrd="0" destOrd="1" presId="urn:microsoft.com/office/officeart/2005/8/layout/hList6"/>
    <dgm:cxn modelId="{8E5F9B40-CF39-457E-9520-9778C13FD703}" srcId="{4D0DAD55-85AC-432D-9B4A-D73DDCBC866D}" destId="{4E7AA358-EA92-4787-B153-869B79E7FB79}" srcOrd="1" destOrd="0" parTransId="{A06F571F-C808-4F14-B3C3-8B17985C4324}" sibTransId="{7EC93C0C-04A9-4916-B994-A41EF3329756}"/>
    <dgm:cxn modelId="{4859945B-BF8B-49B9-AA51-5404CEC1450A}" srcId="{4E7AA358-EA92-4787-B153-869B79E7FB79}" destId="{18437223-EC04-4194-86E8-6F80D7DEB51F}" srcOrd="0" destOrd="0" parTransId="{77F00C5A-1FDD-4721-85FA-7D2834517679}" sibTransId="{98374570-0190-452C-A2DA-FEEE3218B5F0}"/>
    <dgm:cxn modelId="{17B14E62-EB40-49D5-8EBA-C78E2BAE9CD3}" type="presOf" srcId="{B997F2AC-19A0-456F-B1BF-ACB2A755B757}" destId="{A022FD26-79C5-4E8D-B907-4158BC74C5EA}" srcOrd="0" destOrd="2" presId="urn:microsoft.com/office/officeart/2005/8/layout/hList6"/>
    <dgm:cxn modelId="{BF8CBB7E-0D7D-4726-AE0B-682D33C1E80F}" srcId="{D35D0A83-9889-42DB-AEBC-03DA7A87C319}" destId="{CE35FD18-F9C9-4DCD-A7FE-2A0A9F7E83FE}" srcOrd="0" destOrd="0" parTransId="{91D260E2-AC29-4713-81C0-DADE67BF962B}" sibTransId="{E291828C-3D19-4008-A03B-CA603B3AAED8}"/>
    <dgm:cxn modelId="{9DCFE889-6C35-48D7-A62B-80E81BC7A4AA}" type="presOf" srcId="{4E7AA358-EA92-4787-B153-869B79E7FB79}" destId="{A022FD26-79C5-4E8D-B907-4158BC74C5EA}" srcOrd="0" destOrd="0" presId="urn:microsoft.com/office/officeart/2005/8/layout/hList6"/>
    <dgm:cxn modelId="{3156ACA3-5C43-44A7-BAE0-7743F3600B58}" type="presOf" srcId="{19E49587-82EC-4109-80B9-AB7F63356751}" destId="{7D73D993-1708-439A-AE53-C43892C51534}" srcOrd="0" destOrd="0" presId="urn:microsoft.com/office/officeart/2005/8/layout/hList6"/>
    <dgm:cxn modelId="{79CAB3A3-0EE1-467E-8158-9B2414717156}" type="presOf" srcId="{51CDA185-053A-4284-A0F4-E343F606E73B}" destId="{2F0EC8B2-BF69-4758-9420-A343C7DE327C}" srcOrd="0" destOrd="2" presId="urn:microsoft.com/office/officeart/2005/8/layout/hList6"/>
    <dgm:cxn modelId="{70E439A4-65D4-4D78-B703-219C762D88E0}" srcId="{19E49587-82EC-4109-80B9-AB7F63356751}" destId="{A45ECDF6-945E-48F2-A625-26F572BEE6FA}" srcOrd="1" destOrd="0" parTransId="{CD0F692D-C577-4F98-8D9E-94044D109642}" sibTransId="{CC68789D-B987-4E80-BBD5-C9901DD5A310}"/>
    <dgm:cxn modelId="{EC7E33B2-05C9-4EDF-9187-20FD212E0090}" type="presOf" srcId="{A45ECDF6-945E-48F2-A625-26F572BEE6FA}" destId="{7D73D993-1708-439A-AE53-C43892C51534}" srcOrd="0" destOrd="2" presId="urn:microsoft.com/office/officeart/2005/8/layout/hList6"/>
    <dgm:cxn modelId="{CF48B3B2-8C4F-4FAC-B70A-12A5DDC9141A}" srcId="{4D0DAD55-85AC-432D-9B4A-D73DDCBC866D}" destId="{D35D0A83-9889-42DB-AEBC-03DA7A87C319}" srcOrd="2" destOrd="0" parTransId="{48D3FFFA-DFD3-4C02-B108-2C435768116F}" sibTransId="{F4B3982F-C61E-4CB3-946E-F53A16063F46}"/>
    <dgm:cxn modelId="{4A7969B5-6F47-4F93-BF36-ED37DBA9AC94}" type="presOf" srcId="{CE35FD18-F9C9-4DCD-A7FE-2A0A9F7E83FE}" destId="{2F0EC8B2-BF69-4758-9420-A343C7DE327C}" srcOrd="0" destOrd="1" presId="urn:microsoft.com/office/officeart/2005/8/layout/hList6"/>
    <dgm:cxn modelId="{B53FE2B7-12E3-4763-8238-C2C11CCD0193}" srcId="{4D0DAD55-85AC-432D-9B4A-D73DDCBC866D}" destId="{19E49587-82EC-4109-80B9-AB7F63356751}" srcOrd="0" destOrd="0" parTransId="{99DE37EB-8B06-48C3-A18F-B1E1215FA430}" sibTransId="{5193F5E8-2D5D-4545-A5AE-0A4EBD894FBD}"/>
    <dgm:cxn modelId="{2367A0BA-AF2E-43FB-9221-2FC06E0160C5}" srcId="{D35D0A83-9889-42DB-AEBC-03DA7A87C319}" destId="{51CDA185-053A-4284-A0F4-E343F606E73B}" srcOrd="1" destOrd="0" parTransId="{718FCA9A-CEE0-4AB2-A44A-854801187B27}" sibTransId="{EAF6F6B3-697F-49A0-9702-C5F20B03FB03}"/>
    <dgm:cxn modelId="{E07894C9-5B4D-4867-9BB0-519ACFB108BC}" type="presOf" srcId="{D35D0A83-9889-42DB-AEBC-03DA7A87C319}" destId="{2F0EC8B2-BF69-4758-9420-A343C7DE327C}" srcOrd="0" destOrd="0" presId="urn:microsoft.com/office/officeart/2005/8/layout/hList6"/>
    <dgm:cxn modelId="{A7A25BD3-F3F5-4A56-B768-A9C37731FA88}" srcId="{19E49587-82EC-4109-80B9-AB7F63356751}" destId="{825D24A5-457B-4069-9D29-0788A920BAE0}" srcOrd="0" destOrd="0" parTransId="{04158F3A-95A0-45E1-AD87-57EDB4607499}" sibTransId="{DFD55B41-9DA8-4918-8046-1547671B8B60}"/>
    <dgm:cxn modelId="{5DAB87E1-69B7-4EE7-8E7E-3C100A888A1E}" type="presOf" srcId="{18437223-EC04-4194-86E8-6F80D7DEB51F}" destId="{A022FD26-79C5-4E8D-B907-4158BC74C5EA}" srcOrd="0" destOrd="1" presId="urn:microsoft.com/office/officeart/2005/8/layout/hList6"/>
    <dgm:cxn modelId="{45B24F5C-C8CD-4C31-AEB3-831086E39898}" type="presParOf" srcId="{99D23A0C-3ED4-4AB7-AC55-D4EA8E61CA35}" destId="{7D73D993-1708-439A-AE53-C43892C51534}" srcOrd="0" destOrd="0" presId="urn:microsoft.com/office/officeart/2005/8/layout/hList6"/>
    <dgm:cxn modelId="{1B40FFD8-8DA2-4F64-9C40-2E933D59AF23}" type="presParOf" srcId="{99D23A0C-3ED4-4AB7-AC55-D4EA8E61CA35}" destId="{8D3CA4B7-59E1-4AA1-B88C-736858A13A07}" srcOrd="1" destOrd="0" presId="urn:microsoft.com/office/officeart/2005/8/layout/hList6"/>
    <dgm:cxn modelId="{185B3D0C-F44B-41FA-AF02-1ED665D5FE06}" type="presParOf" srcId="{99D23A0C-3ED4-4AB7-AC55-D4EA8E61CA35}" destId="{A022FD26-79C5-4E8D-B907-4158BC74C5EA}" srcOrd="2" destOrd="0" presId="urn:microsoft.com/office/officeart/2005/8/layout/hList6"/>
    <dgm:cxn modelId="{A8BEE9C8-EF9D-433A-BAB7-F87F4D1655B7}" type="presParOf" srcId="{99D23A0C-3ED4-4AB7-AC55-D4EA8E61CA35}" destId="{EC8E3E09-68C3-4574-8C92-D113F009F948}" srcOrd="3" destOrd="0" presId="urn:microsoft.com/office/officeart/2005/8/layout/hList6"/>
    <dgm:cxn modelId="{279BAD9A-B2DF-4842-80AD-121155597A56}" type="presParOf" srcId="{99D23A0C-3ED4-4AB7-AC55-D4EA8E61CA35}" destId="{2F0EC8B2-BF69-4758-9420-A343C7DE327C}" srcOrd="4" destOrd="0" presId="urn:microsoft.com/office/officeart/2005/8/layout/h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FD3F013-4FF7-4BD0-BC22-C6ED7DBB25FF}" type="doc">
      <dgm:prSet loTypeId="urn:microsoft.com/office/officeart/2005/8/layout/list1" loCatId="list" qsTypeId="urn:microsoft.com/office/officeart/2005/8/quickstyle/simple1" qsCatId="simple" csTypeId="urn:microsoft.com/office/officeart/2005/8/colors/accent6_4" csCatId="accent6" phldr="1"/>
      <dgm:spPr/>
      <dgm:t>
        <a:bodyPr/>
        <a:lstStyle/>
        <a:p>
          <a:endParaRPr lang="tr-TR"/>
        </a:p>
      </dgm:t>
    </dgm:pt>
    <dgm:pt modelId="{C903DD09-56F4-4103-AA8A-EE811E63CF4B}">
      <dgm:prSet phldrT="[Metin]" custT="1"/>
      <dgm:spPr>
        <a:xfrm>
          <a:off x="274320" y="1040760"/>
          <a:ext cx="3840480" cy="826560"/>
        </a:xfrm>
        <a:solidFill>
          <a:srgbClr val="70AD47">
            <a:shade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tr-TR" sz="5400" dirty="0">
              <a:solidFill>
                <a:sysClr val="window" lastClr="FFFFFF"/>
              </a:solidFill>
              <a:latin typeface="Calibri" panose="020F0502020204030204"/>
              <a:ea typeface="+mn-ea"/>
              <a:cs typeface="+mn-cs"/>
            </a:rPr>
            <a:t>Kalite Süreçleri</a:t>
          </a:r>
        </a:p>
      </dgm:t>
    </dgm:pt>
    <dgm:pt modelId="{32993484-B220-4EB9-80C9-D8434F8B2150}" type="parTrans" cxnId="{A56BB29F-2173-47C2-8978-0C8570A69BB4}">
      <dgm:prSet/>
      <dgm:spPr/>
      <dgm:t>
        <a:bodyPr/>
        <a:lstStyle/>
        <a:p>
          <a:endParaRPr lang="tr-TR"/>
        </a:p>
      </dgm:t>
    </dgm:pt>
    <dgm:pt modelId="{EA3E3536-AF22-456B-9352-85C0B8742E9C}" type="sibTrans" cxnId="{A56BB29F-2173-47C2-8978-0C8570A69BB4}">
      <dgm:prSet/>
      <dgm:spPr/>
      <dgm:t>
        <a:bodyPr/>
        <a:lstStyle/>
        <a:p>
          <a:endParaRPr lang="tr-TR"/>
        </a:p>
      </dgm:t>
    </dgm:pt>
    <dgm:pt modelId="{EBCD4829-66DC-4461-8B39-A60FA2920E69}" type="pres">
      <dgm:prSet presAssocID="{EFD3F013-4FF7-4BD0-BC22-C6ED7DBB25FF}" presName="linear" presStyleCnt="0">
        <dgm:presLayoutVars>
          <dgm:dir/>
          <dgm:animLvl val="lvl"/>
          <dgm:resizeHandles val="exact"/>
        </dgm:presLayoutVars>
      </dgm:prSet>
      <dgm:spPr/>
    </dgm:pt>
    <dgm:pt modelId="{CCB44DEE-55D4-49A0-9FE9-83E23515ADD9}" type="pres">
      <dgm:prSet presAssocID="{C903DD09-56F4-4103-AA8A-EE811E63CF4B}" presName="parentLin" presStyleCnt="0"/>
      <dgm:spPr/>
    </dgm:pt>
    <dgm:pt modelId="{B73728E8-D4D7-4267-8CEF-B4CA59AD6799}" type="pres">
      <dgm:prSet presAssocID="{C903DD09-56F4-4103-AA8A-EE811E63CF4B}" presName="parentLeftMargin" presStyleLbl="node1" presStyleIdx="0" presStyleCnt="1"/>
      <dgm:spPr>
        <a:prstGeom prst="roundRect">
          <a:avLst/>
        </a:prstGeom>
      </dgm:spPr>
    </dgm:pt>
    <dgm:pt modelId="{182B7AA9-FECC-4C86-93E1-C65260890B48}" type="pres">
      <dgm:prSet presAssocID="{C903DD09-56F4-4103-AA8A-EE811E63CF4B}" presName="parentText" presStyleLbl="node1" presStyleIdx="0" presStyleCnt="1">
        <dgm:presLayoutVars>
          <dgm:chMax val="0"/>
          <dgm:bulletEnabled val="1"/>
        </dgm:presLayoutVars>
      </dgm:prSet>
      <dgm:spPr/>
    </dgm:pt>
    <dgm:pt modelId="{4169955E-45A5-43F4-B1D4-52FEE50FB136}" type="pres">
      <dgm:prSet presAssocID="{C903DD09-56F4-4103-AA8A-EE811E63CF4B}" presName="negativeSpace" presStyleCnt="0"/>
      <dgm:spPr/>
    </dgm:pt>
    <dgm:pt modelId="{0CC50C69-D733-4D39-B79E-754DDCE2C2FE}" type="pres">
      <dgm:prSet presAssocID="{C903DD09-56F4-4103-AA8A-EE811E63CF4B}" presName="childText" presStyleLbl="conFgAcc1" presStyleIdx="0" presStyleCnt="1" custLinFactNeighborY="-32795">
        <dgm:presLayoutVars>
          <dgm:bulletEnabled val="1"/>
        </dgm:presLayoutVars>
      </dgm:prSet>
      <dgm:spPr>
        <a:xfrm>
          <a:off x="0" y="1454040"/>
          <a:ext cx="5486400" cy="705600"/>
        </a:xfrm>
        <a:prstGeom prst="rect">
          <a:avLst/>
        </a:prstGeom>
        <a:gradFill flip="none" rotWithShape="0">
          <a:gsLst>
            <a:gs pos="0">
              <a:sysClr val="window" lastClr="FFFFFF">
                <a:hueOff val="0"/>
                <a:satOff val="0"/>
                <a:lumOff val="0"/>
                <a:shade val="30000"/>
                <a:satMod val="115000"/>
              </a:sysClr>
            </a:gs>
            <a:gs pos="50000">
              <a:sysClr val="window" lastClr="FFFFFF">
                <a:hueOff val="0"/>
                <a:satOff val="0"/>
                <a:lumOff val="0"/>
                <a:shade val="67500"/>
                <a:satMod val="115000"/>
              </a:sysClr>
            </a:gs>
            <a:gs pos="100000">
              <a:sysClr val="window" lastClr="FFFFFF">
                <a:hueOff val="0"/>
                <a:satOff val="0"/>
                <a:lumOff val="0"/>
                <a:shade val="100000"/>
                <a:satMod val="115000"/>
              </a:sysClr>
            </a:gs>
          </a:gsLst>
          <a:lin ang="2700000" scaled="1"/>
          <a:tileRect/>
        </a:gradFill>
        <a:ln w="12700" cap="flat" cmpd="sng" algn="ctr">
          <a:solidFill>
            <a:srgbClr val="70AD47">
              <a:shade val="50000"/>
              <a:hueOff val="0"/>
              <a:satOff val="0"/>
              <a:lumOff val="0"/>
              <a:alphaOff val="0"/>
            </a:srgbClr>
          </a:solidFill>
          <a:prstDash val="solid"/>
          <a:miter lim="800000"/>
        </a:ln>
        <a:effectLst/>
      </dgm:spPr>
    </dgm:pt>
  </dgm:ptLst>
  <dgm:cxnLst>
    <dgm:cxn modelId="{F5049A2C-3EE6-421A-8182-2BEC78305DDB}" type="presOf" srcId="{EFD3F013-4FF7-4BD0-BC22-C6ED7DBB25FF}" destId="{EBCD4829-66DC-4461-8B39-A60FA2920E69}" srcOrd="0" destOrd="0" presId="urn:microsoft.com/office/officeart/2005/8/layout/list1"/>
    <dgm:cxn modelId="{3164B746-F2D5-4663-A9E7-A24C12538F2D}" type="presOf" srcId="{C903DD09-56F4-4103-AA8A-EE811E63CF4B}" destId="{182B7AA9-FECC-4C86-93E1-C65260890B48}" srcOrd="1" destOrd="0" presId="urn:microsoft.com/office/officeart/2005/8/layout/list1"/>
    <dgm:cxn modelId="{A56BB29F-2173-47C2-8978-0C8570A69BB4}" srcId="{EFD3F013-4FF7-4BD0-BC22-C6ED7DBB25FF}" destId="{C903DD09-56F4-4103-AA8A-EE811E63CF4B}" srcOrd="0" destOrd="0" parTransId="{32993484-B220-4EB9-80C9-D8434F8B2150}" sibTransId="{EA3E3536-AF22-456B-9352-85C0B8742E9C}"/>
    <dgm:cxn modelId="{A4B6F3F5-5490-4634-95C1-3206DEAB3879}" type="presOf" srcId="{C903DD09-56F4-4103-AA8A-EE811E63CF4B}" destId="{B73728E8-D4D7-4267-8CEF-B4CA59AD6799}" srcOrd="0" destOrd="0" presId="urn:microsoft.com/office/officeart/2005/8/layout/list1"/>
    <dgm:cxn modelId="{D4162EED-21F8-4A95-9EAA-8998E8E8FFFB}" type="presParOf" srcId="{EBCD4829-66DC-4461-8B39-A60FA2920E69}" destId="{CCB44DEE-55D4-49A0-9FE9-83E23515ADD9}" srcOrd="0" destOrd="0" presId="urn:microsoft.com/office/officeart/2005/8/layout/list1"/>
    <dgm:cxn modelId="{7106AA22-FEB1-4EDD-B416-90ED67057CD2}" type="presParOf" srcId="{CCB44DEE-55D4-49A0-9FE9-83E23515ADD9}" destId="{B73728E8-D4D7-4267-8CEF-B4CA59AD6799}" srcOrd="0" destOrd="0" presId="urn:microsoft.com/office/officeart/2005/8/layout/list1"/>
    <dgm:cxn modelId="{F9C2FC34-CD4F-4B8A-9141-B73F0F350BA1}" type="presParOf" srcId="{CCB44DEE-55D4-49A0-9FE9-83E23515ADD9}" destId="{182B7AA9-FECC-4C86-93E1-C65260890B48}" srcOrd="1" destOrd="0" presId="urn:microsoft.com/office/officeart/2005/8/layout/list1"/>
    <dgm:cxn modelId="{189CA280-B706-420F-9DF3-85CCD6F3113E}" type="presParOf" srcId="{EBCD4829-66DC-4461-8B39-A60FA2920E69}" destId="{4169955E-45A5-43F4-B1D4-52FEE50FB136}" srcOrd="1" destOrd="0" presId="urn:microsoft.com/office/officeart/2005/8/layout/list1"/>
    <dgm:cxn modelId="{7768CACE-1B63-4176-80D3-EC2B33635F78}" type="presParOf" srcId="{EBCD4829-66DC-4461-8B39-A60FA2920E69}" destId="{0CC50C69-D733-4D39-B79E-754DDCE2C2F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A756DA0-3884-46BA-8B66-B70975BE0F7F}" type="doc">
      <dgm:prSet loTypeId="urn:microsoft.com/office/officeart/2005/8/layout/list1" loCatId="list" qsTypeId="urn:microsoft.com/office/officeart/2005/8/quickstyle/simple1" qsCatId="simple" csTypeId="urn:microsoft.com/office/officeart/2005/8/colors/accent6_4" csCatId="accent6" phldr="1"/>
      <dgm:spPr/>
      <dgm:t>
        <a:bodyPr/>
        <a:lstStyle/>
        <a:p>
          <a:endParaRPr lang="tr-TR"/>
        </a:p>
      </dgm:t>
    </dgm:pt>
    <dgm:pt modelId="{9BECE271-E02B-4905-9128-05D4765590F4}">
      <dgm:prSet phldrT="[Metin]"/>
      <dgm:spPr>
        <a:xfrm>
          <a:off x="274320" y="489420"/>
          <a:ext cx="3840480" cy="501840"/>
        </a:xfrm>
        <a:prstGeom prst="roundRect">
          <a:avLst/>
        </a:prstGeom>
        <a:solidFill>
          <a:srgbClr val="70AD47">
            <a:shade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tr-TR" dirty="0">
              <a:solidFill>
                <a:schemeClr val="bg2">
                  <a:lumMod val="10000"/>
                </a:schemeClr>
              </a:solidFill>
              <a:latin typeface="Calibri" panose="020F0502020204030204"/>
              <a:ea typeface="+mn-ea"/>
              <a:cs typeface="+mn-cs"/>
            </a:rPr>
            <a:t>2017 Kurumsal Dış Değerlendirme</a:t>
          </a:r>
        </a:p>
      </dgm:t>
    </dgm:pt>
    <dgm:pt modelId="{3E527F66-959A-49C9-9D5E-ADC012C8B98F}" type="parTrans" cxnId="{9FF3003A-5BF4-450B-8332-EEB7C75D1C44}">
      <dgm:prSet/>
      <dgm:spPr/>
      <dgm:t>
        <a:bodyPr/>
        <a:lstStyle/>
        <a:p>
          <a:endParaRPr lang="tr-TR"/>
        </a:p>
      </dgm:t>
    </dgm:pt>
    <dgm:pt modelId="{E49C2348-D233-491F-A2A0-D8F5B6A612CB}" type="sibTrans" cxnId="{9FF3003A-5BF4-450B-8332-EEB7C75D1C44}">
      <dgm:prSet/>
      <dgm:spPr/>
      <dgm:t>
        <a:bodyPr/>
        <a:lstStyle/>
        <a:p>
          <a:endParaRPr lang="tr-TR"/>
        </a:p>
      </dgm:t>
    </dgm:pt>
    <dgm:pt modelId="{69DE2AFA-A529-4E86-BC2D-F914D1AE43F6}">
      <dgm:prSet phldrT="[Metin]"/>
      <dgm:spPr>
        <a:xfrm>
          <a:off x="274320" y="1260540"/>
          <a:ext cx="3840480" cy="501840"/>
        </a:xfrm>
        <a:prstGeom prst="roundRect">
          <a:avLst/>
        </a:prstGeom>
        <a:solidFill>
          <a:srgbClr val="70AD47">
            <a:shade val="50000"/>
            <a:hueOff val="245616"/>
            <a:satOff val="-10737"/>
            <a:lumOff val="29307"/>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tr-TR" dirty="0">
              <a:solidFill>
                <a:sysClr val="windowText" lastClr="000000"/>
              </a:solidFill>
              <a:latin typeface="Calibri" panose="020F0502020204030204"/>
              <a:ea typeface="+mn-ea"/>
              <a:cs typeface="+mn-cs"/>
            </a:rPr>
            <a:t>2020 Kurumsal İzleme Programları</a:t>
          </a:r>
        </a:p>
      </dgm:t>
    </dgm:pt>
    <dgm:pt modelId="{538D3BCA-DE96-44DE-810D-4683A1A7124C}" type="parTrans" cxnId="{F15BE35B-E291-4102-B9C5-A0772FB4FA79}">
      <dgm:prSet/>
      <dgm:spPr/>
      <dgm:t>
        <a:bodyPr/>
        <a:lstStyle/>
        <a:p>
          <a:endParaRPr lang="tr-TR"/>
        </a:p>
      </dgm:t>
    </dgm:pt>
    <dgm:pt modelId="{F0D153BF-4FDE-4641-93C7-A66269836326}" type="sibTrans" cxnId="{F15BE35B-E291-4102-B9C5-A0772FB4FA79}">
      <dgm:prSet/>
      <dgm:spPr/>
      <dgm:t>
        <a:bodyPr/>
        <a:lstStyle/>
        <a:p>
          <a:endParaRPr lang="tr-TR"/>
        </a:p>
      </dgm:t>
    </dgm:pt>
    <dgm:pt modelId="{4A4F75B7-E144-4D0F-82B6-4ED2A1B76F9F}">
      <dgm:prSet phldrT="[Metin]"/>
      <dgm:spPr>
        <a:xfrm>
          <a:off x="274320" y="2031660"/>
          <a:ext cx="3840480" cy="501840"/>
        </a:xfrm>
        <a:prstGeom prst="roundRect">
          <a:avLst/>
        </a:prstGeom>
        <a:solidFill>
          <a:srgbClr val="70AD47">
            <a:shade val="50000"/>
            <a:hueOff val="245616"/>
            <a:satOff val="-10737"/>
            <a:lumOff val="29307"/>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tr-TR">
              <a:solidFill>
                <a:sysClr val="windowText" lastClr="000000"/>
              </a:solidFill>
              <a:latin typeface="Calibri" panose="020F0502020204030204"/>
              <a:ea typeface="+mn-ea"/>
              <a:cs typeface="+mn-cs"/>
            </a:rPr>
            <a:t>2022 Kurumsal Akreditasyon Programı</a:t>
          </a:r>
        </a:p>
      </dgm:t>
    </dgm:pt>
    <dgm:pt modelId="{6859E025-C4EB-4C72-98DB-1EEA55F84E70}" type="parTrans" cxnId="{EB03AE58-3F62-4702-A251-F093F312BE41}">
      <dgm:prSet/>
      <dgm:spPr/>
      <dgm:t>
        <a:bodyPr/>
        <a:lstStyle/>
        <a:p>
          <a:endParaRPr lang="tr-TR"/>
        </a:p>
      </dgm:t>
    </dgm:pt>
    <dgm:pt modelId="{D69EF5E9-1A7E-452E-B60A-38B0C8C4E968}" type="sibTrans" cxnId="{EB03AE58-3F62-4702-A251-F093F312BE41}">
      <dgm:prSet/>
      <dgm:spPr/>
      <dgm:t>
        <a:bodyPr/>
        <a:lstStyle/>
        <a:p>
          <a:endParaRPr lang="tr-TR"/>
        </a:p>
      </dgm:t>
    </dgm:pt>
    <dgm:pt modelId="{77815696-DCE4-4ED8-9C22-76AFF9725EB9}" type="pres">
      <dgm:prSet presAssocID="{FA756DA0-3884-46BA-8B66-B70975BE0F7F}" presName="linear" presStyleCnt="0">
        <dgm:presLayoutVars>
          <dgm:dir/>
          <dgm:animLvl val="lvl"/>
          <dgm:resizeHandles val="exact"/>
        </dgm:presLayoutVars>
      </dgm:prSet>
      <dgm:spPr/>
    </dgm:pt>
    <dgm:pt modelId="{78A4DA8B-E290-4CCF-A184-F492A5205896}" type="pres">
      <dgm:prSet presAssocID="{9BECE271-E02B-4905-9128-05D4765590F4}" presName="parentLin" presStyleCnt="0"/>
      <dgm:spPr/>
    </dgm:pt>
    <dgm:pt modelId="{C89149B3-A776-4C10-B9B9-7B11C9075A69}" type="pres">
      <dgm:prSet presAssocID="{9BECE271-E02B-4905-9128-05D4765590F4}" presName="parentLeftMargin" presStyleLbl="node1" presStyleIdx="0" presStyleCnt="3"/>
      <dgm:spPr/>
    </dgm:pt>
    <dgm:pt modelId="{CD7F696E-01ED-4284-A9A0-B4732A0545D2}" type="pres">
      <dgm:prSet presAssocID="{9BECE271-E02B-4905-9128-05D4765590F4}" presName="parentText" presStyleLbl="node1" presStyleIdx="0" presStyleCnt="3">
        <dgm:presLayoutVars>
          <dgm:chMax val="0"/>
          <dgm:bulletEnabled val="1"/>
        </dgm:presLayoutVars>
      </dgm:prSet>
      <dgm:spPr/>
    </dgm:pt>
    <dgm:pt modelId="{A0F24B91-0F00-4730-8152-C3DB60A6CFF3}" type="pres">
      <dgm:prSet presAssocID="{9BECE271-E02B-4905-9128-05D4765590F4}" presName="negativeSpace" presStyleCnt="0"/>
      <dgm:spPr/>
    </dgm:pt>
    <dgm:pt modelId="{AED9EA22-15AB-4CAC-89F0-100A32894476}" type="pres">
      <dgm:prSet presAssocID="{9BECE271-E02B-4905-9128-05D4765590F4}" presName="childText" presStyleLbl="conFgAcc1" presStyleIdx="0" presStyleCnt="3">
        <dgm:presLayoutVars>
          <dgm:bulletEnabled val="1"/>
        </dgm:presLayoutVars>
      </dgm:prSet>
      <dgm:spPr>
        <a:xfrm>
          <a:off x="0" y="740340"/>
          <a:ext cx="5486400" cy="428400"/>
        </a:xfrm>
        <a:prstGeom prst="rect">
          <a:avLst/>
        </a:prstGeom>
        <a:solidFill>
          <a:sysClr val="window" lastClr="FFFFFF">
            <a:alpha val="90000"/>
            <a:hueOff val="0"/>
            <a:satOff val="0"/>
            <a:lumOff val="0"/>
            <a:alphaOff val="0"/>
          </a:sysClr>
        </a:solidFill>
        <a:ln w="12700" cap="flat" cmpd="sng" algn="ctr">
          <a:solidFill>
            <a:srgbClr val="70AD47">
              <a:shade val="50000"/>
              <a:hueOff val="0"/>
              <a:satOff val="0"/>
              <a:lumOff val="0"/>
              <a:alphaOff val="0"/>
            </a:srgbClr>
          </a:solidFill>
          <a:prstDash val="solid"/>
          <a:miter lim="800000"/>
        </a:ln>
        <a:effectLst/>
      </dgm:spPr>
    </dgm:pt>
    <dgm:pt modelId="{13885452-E802-48C9-80B3-D3BFE17EFE73}" type="pres">
      <dgm:prSet presAssocID="{E49C2348-D233-491F-A2A0-D8F5B6A612CB}" presName="spaceBetweenRectangles" presStyleCnt="0"/>
      <dgm:spPr/>
    </dgm:pt>
    <dgm:pt modelId="{E6E60D50-6D43-4331-955C-0CA816D9CEB4}" type="pres">
      <dgm:prSet presAssocID="{69DE2AFA-A529-4E86-BC2D-F914D1AE43F6}" presName="parentLin" presStyleCnt="0"/>
      <dgm:spPr/>
    </dgm:pt>
    <dgm:pt modelId="{96E85C04-84A2-46C0-9EE0-D476569A19C6}" type="pres">
      <dgm:prSet presAssocID="{69DE2AFA-A529-4E86-BC2D-F914D1AE43F6}" presName="parentLeftMargin" presStyleLbl="node1" presStyleIdx="0" presStyleCnt="3"/>
      <dgm:spPr/>
    </dgm:pt>
    <dgm:pt modelId="{87A66AE4-D474-4415-B05A-FA2AE6056232}" type="pres">
      <dgm:prSet presAssocID="{69DE2AFA-A529-4E86-BC2D-F914D1AE43F6}" presName="parentText" presStyleLbl="node1" presStyleIdx="1" presStyleCnt="3">
        <dgm:presLayoutVars>
          <dgm:chMax val="0"/>
          <dgm:bulletEnabled val="1"/>
        </dgm:presLayoutVars>
      </dgm:prSet>
      <dgm:spPr/>
    </dgm:pt>
    <dgm:pt modelId="{487A8A47-C5BC-4906-9519-31E4D936D233}" type="pres">
      <dgm:prSet presAssocID="{69DE2AFA-A529-4E86-BC2D-F914D1AE43F6}" presName="negativeSpace" presStyleCnt="0"/>
      <dgm:spPr/>
    </dgm:pt>
    <dgm:pt modelId="{4EB5534E-8DDD-4A5A-95F1-F3FC23FD29EA}" type="pres">
      <dgm:prSet presAssocID="{69DE2AFA-A529-4E86-BC2D-F914D1AE43F6}" presName="childText" presStyleLbl="conFgAcc1" presStyleIdx="1" presStyleCnt="3">
        <dgm:presLayoutVars>
          <dgm:bulletEnabled val="1"/>
        </dgm:presLayoutVars>
      </dgm:prSet>
      <dgm:spPr>
        <a:xfrm>
          <a:off x="0" y="1511460"/>
          <a:ext cx="5486400" cy="428400"/>
        </a:xfrm>
        <a:prstGeom prst="rect">
          <a:avLst/>
        </a:prstGeom>
        <a:solidFill>
          <a:sysClr val="window" lastClr="FFFFFF">
            <a:alpha val="90000"/>
            <a:hueOff val="0"/>
            <a:satOff val="0"/>
            <a:lumOff val="0"/>
            <a:alphaOff val="0"/>
          </a:sysClr>
        </a:solidFill>
        <a:ln w="12700" cap="flat" cmpd="sng" algn="ctr">
          <a:solidFill>
            <a:srgbClr val="70AD47">
              <a:shade val="50000"/>
              <a:hueOff val="245616"/>
              <a:satOff val="-10737"/>
              <a:lumOff val="29307"/>
              <a:alphaOff val="0"/>
            </a:srgbClr>
          </a:solidFill>
          <a:prstDash val="solid"/>
          <a:miter lim="800000"/>
        </a:ln>
        <a:effectLst/>
      </dgm:spPr>
    </dgm:pt>
    <dgm:pt modelId="{84185A09-E4E9-4865-BC14-B9D45FC5CEE1}" type="pres">
      <dgm:prSet presAssocID="{F0D153BF-4FDE-4641-93C7-A66269836326}" presName="spaceBetweenRectangles" presStyleCnt="0"/>
      <dgm:spPr/>
    </dgm:pt>
    <dgm:pt modelId="{ED2B4EEB-701D-49F0-A47E-38AD37B930BB}" type="pres">
      <dgm:prSet presAssocID="{4A4F75B7-E144-4D0F-82B6-4ED2A1B76F9F}" presName="parentLin" presStyleCnt="0"/>
      <dgm:spPr/>
    </dgm:pt>
    <dgm:pt modelId="{0C1B7EBB-D7AB-4B34-8D70-C27C4187E9B9}" type="pres">
      <dgm:prSet presAssocID="{4A4F75B7-E144-4D0F-82B6-4ED2A1B76F9F}" presName="parentLeftMargin" presStyleLbl="node1" presStyleIdx="1" presStyleCnt="3"/>
      <dgm:spPr/>
    </dgm:pt>
    <dgm:pt modelId="{4F80A3BD-75D4-43DE-9733-012C41803D60}" type="pres">
      <dgm:prSet presAssocID="{4A4F75B7-E144-4D0F-82B6-4ED2A1B76F9F}" presName="parentText" presStyleLbl="node1" presStyleIdx="2" presStyleCnt="3">
        <dgm:presLayoutVars>
          <dgm:chMax val="0"/>
          <dgm:bulletEnabled val="1"/>
        </dgm:presLayoutVars>
      </dgm:prSet>
      <dgm:spPr/>
    </dgm:pt>
    <dgm:pt modelId="{1564D686-D938-45C9-A9E7-70382A5D7C8E}" type="pres">
      <dgm:prSet presAssocID="{4A4F75B7-E144-4D0F-82B6-4ED2A1B76F9F}" presName="negativeSpace" presStyleCnt="0"/>
      <dgm:spPr/>
    </dgm:pt>
    <dgm:pt modelId="{177FD104-ACE6-470D-8694-2E9D06F25BAB}" type="pres">
      <dgm:prSet presAssocID="{4A4F75B7-E144-4D0F-82B6-4ED2A1B76F9F}" presName="childText" presStyleLbl="conFgAcc1" presStyleIdx="2" presStyleCnt="3">
        <dgm:presLayoutVars>
          <dgm:bulletEnabled val="1"/>
        </dgm:presLayoutVars>
      </dgm:prSet>
      <dgm:spPr>
        <a:xfrm>
          <a:off x="0" y="2282580"/>
          <a:ext cx="5486400" cy="428400"/>
        </a:xfrm>
        <a:prstGeom prst="rect">
          <a:avLst/>
        </a:prstGeom>
        <a:solidFill>
          <a:sysClr val="window" lastClr="FFFFFF">
            <a:alpha val="90000"/>
            <a:hueOff val="0"/>
            <a:satOff val="0"/>
            <a:lumOff val="0"/>
            <a:alphaOff val="0"/>
          </a:sysClr>
        </a:solidFill>
        <a:ln w="12700" cap="flat" cmpd="sng" algn="ctr">
          <a:solidFill>
            <a:srgbClr val="70AD47">
              <a:shade val="50000"/>
              <a:hueOff val="245616"/>
              <a:satOff val="-10737"/>
              <a:lumOff val="29307"/>
              <a:alphaOff val="0"/>
            </a:srgbClr>
          </a:solidFill>
          <a:prstDash val="solid"/>
          <a:miter lim="800000"/>
        </a:ln>
        <a:effectLst/>
      </dgm:spPr>
    </dgm:pt>
  </dgm:ptLst>
  <dgm:cxnLst>
    <dgm:cxn modelId="{F18EC202-106A-4EA1-A417-A5EDF80B40BC}" type="presOf" srcId="{9BECE271-E02B-4905-9128-05D4765590F4}" destId="{CD7F696E-01ED-4284-A9A0-B4732A0545D2}" srcOrd="1" destOrd="0" presId="urn:microsoft.com/office/officeart/2005/8/layout/list1"/>
    <dgm:cxn modelId="{9FF3003A-5BF4-450B-8332-EEB7C75D1C44}" srcId="{FA756DA0-3884-46BA-8B66-B70975BE0F7F}" destId="{9BECE271-E02B-4905-9128-05D4765590F4}" srcOrd="0" destOrd="0" parTransId="{3E527F66-959A-49C9-9D5E-ADC012C8B98F}" sibTransId="{E49C2348-D233-491F-A2A0-D8F5B6A612CB}"/>
    <dgm:cxn modelId="{F8B98A3F-E0F7-42D7-AD2D-4CB4E85C72B2}" type="presOf" srcId="{4A4F75B7-E144-4D0F-82B6-4ED2A1B76F9F}" destId="{4F80A3BD-75D4-43DE-9733-012C41803D60}" srcOrd="1" destOrd="0" presId="urn:microsoft.com/office/officeart/2005/8/layout/list1"/>
    <dgm:cxn modelId="{F15BE35B-E291-4102-B9C5-A0772FB4FA79}" srcId="{FA756DA0-3884-46BA-8B66-B70975BE0F7F}" destId="{69DE2AFA-A529-4E86-BC2D-F914D1AE43F6}" srcOrd="1" destOrd="0" parTransId="{538D3BCA-DE96-44DE-810D-4683A1A7124C}" sibTransId="{F0D153BF-4FDE-4641-93C7-A66269836326}"/>
    <dgm:cxn modelId="{AEFD2854-986E-43B1-B132-16C376BB0452}" type="presOf" srcId="{69DE2AFA-A529-4E86-BC2D-F914D1AE43F6}" destId="{96E85C04-84A2-46C0-9EE0-D476569A19C6}" srcOrd="0" destOrd="0" presId="urn:microsoft.com/office/officeart/2005/8/layout/list1"/>
    <dgm:cxn modelId="{EB03AE58-3F62-4702-A251-F093F312BE41}" srcId="{FA756DA0-3884-46BA-8B66-B70975BE0F7F}" destId="{4A4F75B7-E144-4D0F-82B6-4ED2A1B76F9F}" srcOrd="2" destOrd="0" parTransId="{6859E025-C4EB-4C72-98DB-1EEA55F84E70}" sibTransId="{D69EF5E9-1A7E-452E-B60A-38B0C8C4E968}"/>
    <dgm:cxn modelId="{CF058B59-6286-4BE8-B0EB-4D0BD6D36183}" type="presOf" srcId="{4A4F75B7-E144-4D0F-82B6-4ED2A1B76F9F}" destId="{0C1B7EBB-D7AB-4B34-8D70-C27C4187E9B9}" srcOrd="0" destOrd="0" presId="urn:microsoft.com/office/officeart/2005/8/layout/list1"/>
    <dgm:cxn modelId="{3C9EFEA9-72E1-41EF-9F35-AD5C73E9E2DA}" type="presOf" srcId="{69DE2AFA-A529-4E86-BC2D-F914D1AE43F6}" destId="{87A66AE4-D474-4415-B05A-FA2AE6056232}" srcOrd="1" destOrd="0" presId="urn:microsoft.com/office/officeart/2005/8/layout/list1"/>
    <dgm:cxn modelId="{E6DC4DBF-8977-49DB-8A97-1113A1346C31}" type="presOf" srcId="{9BECE271-E02B-4905-9128-05D4765590F4}" destId="{C89149B3-A776-4C10-B9B9-7B11C9075A69}" srcOrd="0" destOrd="0" presId="urn:microsoft.com/office/officeart/2005/8/layout/list1"/>
    <dgm:cxn modelId="{D7C924C6-564F-4782-8AEA-859CC98B4DFC}" type="presOf" srcId="{FA756DA0-3884-46BA-8B66-B70975BE0F7F}" destId="{77815696-DCE4-4ED8-9C22-76AFF9725EB9}" srcOrd="0" destOrd="0" presId="urn:microsoft.com/office/officeart/2005/8/layout/list1"/>
    <dgm:cxn modelId="{C817EE60-CDAD-4EE7-9CFB-80996BF0A368}" type="presParOf" srcId="{77815696-DCE4-4ED8-9C22-76AFF9725EB9}" destId="{78A4DA8B-E290-4CCF-A184-F492A5205896}" srcOrd="0" destOrd="0" presId="urn:microsoft.com/office/officeart/2005/8/layout/list1"/>
    <dgm:cxn modelId="{C65C1591-992D-482A-95DC-3F7DBFFF0A3B}" type="presParOf" srcId="{78A4DA8B-E290-4CCF-A184-F492A5205896}" destId="{C89149B3-A776-4C10-B9B9-7B11C9075A69}" srcOrd="0" destOrd="0" presId="urn:microsoft.com/office/officeart/2005/8/layout/list1"/>
    <dgm:cxn modelId="{38F09FD2-6E49-4A37-B142-2750F535C88C}" type="presParOf" srcId="{78A4DA8B-E290-4CCF-A184-F492A5205896}" destId="{CD7F696E-01ED-4284-A9A0-B4732A0545D2}" srcOrd="1" destOrd="0" presId="urn:microsoft.com/office/officeart/2005/8/layout/list1"/>
    <dgm:cxn modelId="{0A6F58C4-C890-4095-A29E-C4D3FCCB6AC1}" type="presParOf" srcId="{77815696-DCE4-4ED8-9C22-76AFF9725EB9}" destId="{A0F24B91-0F00-4730-8152-C3DB60A6CFF3}" srcOrd="1" destOrd="0" presId="urn:microsoft.com/office/officeart/2005/8/layout/list1"/>
    <dgm:cxn modelId="{8DC99EA5-6337-4217-BAA7-CA0BA1258CE4}" type="presParOf" srcId="{77815696-DCE4-4ED8-9C22-76AFF9725EB9}" destId="{AED9EA22-15AB-4CAC-89F0-100A32894476}" srcOrd="2" destOrd="0" presId="urn:microsoft.com/office/officeart/2005/8/layout/list1"/>
    <dgm:cxn modelId="{43FF6094-5B33-4E1E-AC05-4B710FF96FAA}" type="presParOf" srcId="{77815696-DCE4-4ED8-9C22-76AFF9725EB9}" destId="{13885452-E802-48C9-80B3-D3BFE17EFE73}" srcOrd="3" destOrd="0" presId="urn:microsoft.com/office/officeart/2005/8/layout/list1"/>
    <dgm:cxn modelId="{4E00DB94-254C-4F29-BF9D-9A4D40807101}" type="presParOf" srcId="{77815696-DCE4-4ED8-9C22-76AFF9725EB9}" destId="{E6E60D50-6D43-4331-955C-0CA816D9CEB4}" srcOrd="4" destOrd="0" presId="urn:microsoft.com/office/officeart/2005/8/layout/list1"/>
    <dgm:cxn modelId="{61497EAE-9C67-4718-9A65-632D28215FB6}" type="presParOf" srcId="{E6E60D50-6D43-4331-955C-0CA816D9CEB4}" destId="{96E85C04-84A2-46C0-9EE0-D476569A19C6}" srcOrd="0" destOrd="0" presId="urn:microsoft.com/office/officeart/2005/8/layout/list1"/>
    <dgm:cxn modelId="{E0CB3511-BD0B-4FA5-9285-567E1D370779}" type="presParOf" srcId="{E6E60D50-6D43-4331-955C-0CA816D9CEB4}" destId="{87A66AE4-D474-4415-B05A-FA2AE6056232}" srcOrd="1" destOrd="0" presId="urn:microsoft.com/office/officeart/2005/8/layout/list1"/>
    <dgm:cxn modelId="{B781FEB9-E0BA-43F0-8DC9-1BD87E33A7C5}" type="presParOf" srcId="{77815696-DCE4-4ED8-9C22-76AFF9725EB9}" destId="{487A8A47-C5BC-4906-9519-31E4D936D233}" srcOrd="5" destOrd="0" presId="urn:microsoft.com/office/officeart/2005/8/layout/list1"/>
    <dgm:cxn modelId="{06DC2DE0-3340-444F-99BE-25022B1F2E05}" type="presParOf" srcId="{77815696-DCE4-4ED8-9C22-76AFF9725EB9}" destId="{4EB5534E-8DDD-4A5A-95F1-F3FC23FD29EA}" srcOrd="6" destOrd="0" presId="urn:microsoft.com/office/officeart/2005/8/layout/list1"/>
    <dgm:cxn modelId="{84D0DD8B-E378-445C-87CD-EFDB3DFB073B}" type="presParOf" srcId="{77815696-DCE4-4ED8-9C22-76AFF9725EB9}" destId="{84185A09-E4E9-4865-BC14-B9D45FC5CEE1}" srcOrd="7" destOrd="0" presId="urn:microsoft.com/office/officeart/2005/8/layout/list1"/>
    <dgm:cxn modelId="{53F7A186-4A0E-4BE7-A165-7E0D29DD0DF7}" type="presParOf" srcId="{77815696-DCE4-4ED8-9C22-76AFF9725EB9}" destId="{ED2B4EEB-701D-49F0-A47E-38AD37B930BB}" srcOrd="8" destOrd="0" presId="urn:microsoft.com/office/officeart/2005/8/layout/list1"/>
    <dgm:cxn modelId="{78E3BB78-19EE-48FF-B89C-3069A584D465}" type="presParOf" srcId="{ED2B4EEB-701D-49F0-A47E-38AD37B930BB}" destId="{0C1B7EBB-D7AB-4B34-8D70-C27C4187E9B9}" srcOrd="0" destOrd="0" presId="urn:microsoft.com/office/officeart/2005/8/layout/list1"/>
    <dgm:cxn modelId="{2DA322A4-8ED0-49D6-B408-FCE1CBC24B03}" type="presParOf" srcId="{ED2B4EEB-701D-49F0-A47E-38AD37B930BB}" destId="{4F80A3BD-75D4-43DE-9733-012C41803D60}" srcOrd="1" destOrd="0" presId="urn:microsoft.com/office/officeart/2005/8/layout/list1"/>
    <dgm:cxn modelId="{DC7DBA36-92AD-4886-A216-9172AB0B3102}" type="presParOf" srcId="{77815696-DCE4-4ED8-9C22-76AFF9725EB9}" destId="{1564D686-D938-45C9-A9E7-70382A5D7C8E}" srcOrd="9" destOrd="0" presId="urn:microsoft.com/office/officeart/2005/8/layout/list1"/>
    <dgm:cxn modelId="{E69FFBF4-E887-42BB-80F4-9EEB8629CA84}" type="presParOf" srcId="{77815696-DCE4-4ED8-9C22-76AFF9725EB9}" destId="{177FD104-ACE6-470D-8694-2E9D06F25BA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F49353F-DD24-47D0-BE2E-9C411A7744D2}" type="doc">
      <dgm:prSet loTypeId="urn:microsoft.com/office/officeart/2005/8/layout/vList5" loCatId="list" qsTypeId="urn:microsoft.com/office/officeart/2005/8/quickstyle/simple1" qsCatId="simple" csTypeId="urn:microsoft.com/office/officeart/2005/8/colors/accent6_4" csCatId="accent6" phldr="1"/>
      <dgm:spPr/>
      <dgm:t>
        <a:bodyPr/>
        <a:lstStyle/>
        <a:p>
          <a:endParaRPr lang="tr-TR"/>
        </a:p>
      </dgm:t>
    </dgm:pt>
    <dgm:pt modelId="{6E067D15-C793-49F0-8A02-5946056AB703}">
      <dgm:prSet phldrT="[Metin]" custT="1"/>
      <dgm:spPr/>
      <dgm:t>
        <a:bodyPr/>
        <a:lstStyle/>
        <a:p>
          <a:r>
            <a:rPr lang="tr-TR" sz="2800" dirty="0">
              <a:solidFill>
                <a:schemeClr val="bg2">
                  <a:lumMod val="10000"/>
                </a:schemeClr>
              </a:solidFill>
            </a:rPr>
            <a:t>Liderlik, Yönetim ve Kalite</a:t>
          </a:r>
        </a:p>
      </dgm:t>
    </dgm:pt>
    <dgm:pt modelId="{EF32DEE9-BF1E-4CDC-ABE7-A46F43882C51}" type="parTrans" cxnId="{A34204D8-E035-41F4-A990-84BE7611990D}">
      <dgm:prSet/>
      <dgm:spPr/>
      <dgm:t>
        <a:bodyPr/>
        <a:lstStyle/>
        <a:p>
          <a:endParaRPr lang="tr-TR"/>
        </a:p>
      </dgm:t>
    </dgm:pt>
    <dgm:pt modelId="{6B8F5723-FB35-4131-8E7B-3A096A1C826B}" type="sibTrans" cxnId="{A34204D8-E035-41F4-A990-84BE7611990D}">
      <dgm:prSet/>
      <dgm:spPr/>
      <dgm:t>
        <a:bodyPr/>
        <a:lstStyle/>
        <a:p>
          <a:endParaRPr lang="tr-TR"/>
        </a:p>
      </dgm:t>
    </dgm:pt>
    <dgm:pt modelId="{FB364D59-3F1C-43DC-BB00-D823F0811237}">
      <dgm:prSet phldrT="[Metin]" custT="1"/>
      <dgm:spPr/>
      <dgm:t>
        <a:bodyPr lIns="108000" rIns="108000"/>
        <a:lstStyle/>
        <a:p>
          <a:pPr marL="114300" marR="0" lvl="1" indent="-114300" algn="l" defTabSz="622300" eaLnBrk="1" fontAlgn="auto" latinLnBrk="0" hangingPunct="1">
            <a:lnSpc>
              <a:spcPct val="90000"/>
            </a:lnSpc>
            <a:spcBef>
              <a:spcPct val="0"/>
            </a:spcBef>
            <a:spcAft>
              <a:spcPts val="0"/>
            </a:spcAft>
            <a:buClrTx/>
            <a:buSzTx/>
            <a:buFont typeface="Arial" panose="020B0604020202020204" pitchFamily="34" charset="0"/>
            <a:buChar char="•"/>
            <a:tabLst/>
            <a:defRPr/>
          </a:pPr>
          <a:r>
            <a:rPr lang="tr-TR" sz="1400" kern="1200" dirty="0">
              <a:solidFill>
                <a:prstClr val="black">
                  <a:hueOff val="0"/>
                  <a:satOff val="0"/>
                  <a:lumOff val="0"/>
                  <a:alphaOff val="0"/>
                </a:prstClr>
              </a:solidFill>
              <a:latin typeface="Calibri" panose="020F0502020204030204"/>
              <a:ea typeface="+mn-ea"/>
              <a:cs typeface="+mn-cs"/>
            </a:rPr>
            <a:t>Politikalar</a:t>
          </a:r>
        </a:p>
      </dgm:t>
    </dgm:pt>
    <dgm:pt modelId="{CAF315E7-C074-42EE-8E2C-AE260386ADBE}" type="parTrans" cxnId="{D490D312-8C22-4E31-9E9A-106C325B4153}">
      <dgm:prSet/>
      <dgm:spPr/>
      <dgm:t>
        <a:bodyPr/>
        <a:lstStyle/>
        <a:p>
          <a:endParaRPr lang="tr-TR"/>
        </a:p>
      </dgm:t>
    </dgm:pt>
    <dgm:pt modelId="{AAC7BDBA-0570-4DFF-943B-8A2AEB9E3605}" type="sibTrans" cxnId="{D490D312-8C22-4E31-9E9A-106C325B4153}">
      <dgm:prSet/>
      <dgm:spPr/>
      <dgm:t>
        <a:bodyPr/>
        <a:lstStyle/>
        <a:p>
          <a:endParaRPr lang="tr-TR"/>
        </a:p>
      </dgm:t>
    </dgm:pt>
    <dgm:pt modelId="{4943AE3A-F271-4A7F-A314-B205197E399F}">
      <dgm:prSet phldrT="[Metin]" custT="1"/>
      <dgm:spPr/>
      <dgm:t>
        <a:bodyPr lIns="108000" rIns="108000"/>
        <a:lstStyle/>
        <a:p>
          <a:pPr marL="114300" marR="0" lvl="1" indent="-114300" algn="l" defTabSz="622300" eaLnBrk="1" fontAlgn="auto" latinLnBrk="0" hangingPunct="1">
            <a:lnSpc>
              <a:spcPct val="90000"/>
            </a:lnSpc>
            <a:spcBef>
              <a:spcPct val="0"/>
            </a:spcBef>
            <a:spcAft>
              <a:spcPts val="0"/>
            </a:spcAft>
            <a:buClrTx/>
            <a:buSzTx/>
            <a:buFont typeface="Arial" panose="020B0604020202020204" pitchFamily="34" charset="0"/>
            <a:buChar char="•"/>
            <a:tabLst/>
            <a:defRPr/>
          </a:pPr>
          <a:r>
            <a:rPr lang="tr-TR" sz="1400" kern="1200" dirty="0">
              <a:solidFill>
                <a:prstClr val="black">
                  <a:hueOff val="0"/>
                  <a:satOff val="0"/>
                  <a:lumOff val="0"/>
                  <a:alphaOff val="0"/>
                </a:prstClr>
              </a:solidFill>
              <a:latin typeface="Calibri" panose="020F0502020204030204"/>
              <a:ea typeface="+mn-ea"/>
              <a:cs typeface="+mn-cs"/>
            </a:rPr>
            <a:t>Kalite Komisyonu ve Kalite Koordinatörlüğü</a:t>
          </a:r>
        </a:p>
      </dgm:t>
    </dgm:pt>
    <dgm:pt modelId="{F60B2AA0-93AE-47F1-8C16-191EC240F5DA}" type="parTrans" cxnId="{0DFB66FA-DC54-41D9-950A-A7FF399AF457}">
      <dgm:prSet/>
      <dgm:spPr/>
      <dgm:t>
        <a:bodyPr/>
        <a:lstStyle/>
        <a:p>
          <a:endParaRPr lang="tr-TR"/>
        </a:p>
      </dgm:t>
    </dgm:pt>
    <dgm:pt modelId="{033CB42C-C873-41D7-BB40-6F85FF119D2B}" type="sibTrans" cxnId="{0DFB66FA-DC54-41D9-950A-A7FF399AF457}">
      <dgm:prSet/>
      <dgm:spPr/>
      <dgm:t>
        <a:bodyPr/>
        <a:lstStyle/>
        <a:p>
          <a:endParaRPr lang="tr-TR"/>
        </a:p>
      </dgm:t>
    </dgm:pt>
    <dgm:pt modelId="{4707030C-157C-45F5-B98E-FDA8D4888435}">
      <dgm:prSet phldrT="[Metin]" custT="1"/>
      <dgm:spPr/>
      <dgm:t>
        <a:bodyPr/>
        <a:lstStyle/>
        <a:p>
          <a:r>
            <a:rPr lang="tr-TR" sz="2800" dirty="0">
              <a:solidFill>
                <a:schemeClr val="bg2">
                  <a:lumMod val="10000"/>
                </a:schemeClr>
              </a:solidFill>
            </a:rPr>
            <a:t>Eğitim ve Öğretim</a:t>
          </a:r>
        </a:p>
      </dgm:t>
    </dgm:pt>
    <dgm:pt modelId="{18840EA8-4D8E-4CFD-AE77-A66DCCA7CE06}" type="parTrans" cxnId="{D11F9354-1BC2-4F23-853A-5C803E6CB6EF}">
      <dgm:prSet/>
      <dgm:spPr/>
      <dgm:t>
        <a:bodyPr/>
        <a:lstStyle/>
        <a:p>
          <a:endParaRPr lang="tr-TR"/>
        </a:p>
      </dgm:t>
    </dgm:pt>
    <dgm:pt modelId="{9CB4E805-2956-41D6-964D-60C01CAE5C43}" type="sibTrans" cxnId="{D11F9354-1BC2-4F23-853A-5C803E6CB6EF}">
      <dgm:prSet/>
      <dgm:spPr/>
      <dgm:t>
        <a:bodyPr/>
        <a:lstStyle/>
        <a:p>
          <a:endParaRPr lang="tr-TR"/>
        </a:p>
      </dgm:t>
    </dgm:pt>
    <dgm:pt modelId="{05B63F61-2476-49CD-B16F-A58DFA67F656}">
      <dgm:prSet phldrT="[Metin]" custT="1"/>
      <dgm:spPr/>
      <dgm:t>
        <a:bodyPr lIns="108000" rIns="108000"/>
        <a:lstStyle/>
        <a:p>
          <a:pPr marL="114300" marR="0" lvl="1" indent="-114300" algn="l" defTabSz="622300" eaLnBrk="1" fontAlgn="auto" latinLnBrk="0" hangingPunct="1">
            <a:lnSpc>
              <a:spcPct val="90000"/>
            </a:lnSpc>
            <a:spcBef>
              <a:spcPct val="0"/>
            </a:spcBef>
            <a:spcAft>
              <a:spcPts val="0"/>
            </a:spcAft>
            <a:buClrTx/>
            <a:buSzTx/>
            <a:buFont typeface="Arial" panose="020B0604020202020204" pitchFamily="34" charset="0"/>
            <a:buChar char="•"/>
            <a:tabLst/>
            <a:defRPr/>
          </a:pPr>
          <a:r>
            <a:rPr lang="tr-TR" sz="1400" kern="1200" dirty="0">
              <a:solidFill>
                <a:prstClr val="black">
                  <a:hueOff val="0"/>
                  <a:satOff val="0"/>
                  <a:lumOff val="0"/>
                  <a:alphaOff val="0"/>
                </a:prstClr>
              </a:solidFill>
              <a:latin typeface="Calibri" panose="020F0502020204030204"/>
              <a:ea typeface="+mn-ea"/>
              <a:cs typeface="+mn-cs"/>
            </a:rPr>
            <a:t>Akredite olmuş programlar</a:t>
          </a:r>
        </a:p>
      </dgm:t>
    </dgm:pt>
    <dgm:pt modelId="{74109D5E-AFBD-4801-B705-BDA2A98C6335}" type="parTrans" cxnId="{BF84BB2C-E5B5-4AEA-BB44-5041C1886C62}">
      <dgm:prSet/>
      <dgm:spPr/>
      <dgm:t>
        <a:bodyPr/>
        <a:lstStyle/>
        <a:p>
          <a:endParaRPr lang="tr-TR"/>
        </a:p>
      </dgm:t>
    </dgm:pt>
    <dgm:pt modelId="{50942003-6E0B-4B81-87B6-BC6451945B6B}" type="sibTrans" cxnId="{BF84BB2C-E5B5-4AEA-BB44-5041C1886C62}">
      <dgm:prSet/>
      <dgm:spPr/>
      <dgm:t>
        <a:bodyPr/>
        <a:lstStyle/>
        <a:p>
          <a:endParaRPr lang="tr-TR"/>
        </a:p>
      </dgm:t>
    </dgm:pt>
    <dgm:pt modelId="{650A2D13-50C1-41CB-BC99-0CFF316B9AA6}">
      <dgm:prSet phldrT="[Metin]" custT="1"/>
      <dgm:spPr/>
      <dgm:t>
        <a:bodyPr lIns="108000" rIns="108000"/>
        <a:lstStyle/>
        <a:p>
          <a:pPr marL="114300" marR="0" lvl="1" indent="-114300" algn="l" defTabSz="622300" eaLnBrk="1" fontAlgn="auto" latinLnBrk="0" hangingPunct="1">
            <a:lnSpc>
              <a:spcPct val="90000"/>
            </a:lnSpc>
            <a:spcBef>
              <a:spcPct val="0"/>
            </a:spcBef>
            <a:spcAft>
              <a:spcPts val="0"/>
            </a:spcAft>
            <a:buClrTx/>
            <a:buSzTx/>
            <a:buFont typeface="Arial" panose="020B0604020202020204" pitchFamily="34" charset="0"/>
            <a:buChar char="•"/>
            <a:tabLst/>
            <a:defRPr/>
          </a:pPr>
          <a:r>
            <a:rPr lang="tr-TR" sz="1400" kern="1200" dirty="0">
              <a:solidFill>
                <a:prstClr val="black">
                  <a:hueOff val="0"/>
                  <a:satOff val="0"/>
                  <a:lumOff val="0"/>
                  <a:alphaOff val="0"/>
                </a:prstClr>
              </a:solidFill>
              <a:latin typeface="Calibri" panose="020F0502020204030204"/>
              <a:ea typeface="+mn-ea"/>
              <a:cs typeface="+mn-cs"/>
            </a:rPr>
            <a:t>Öğrenci Dekanlığı</a:t>
          </a:r>
        </a:p>
      </dgm:t>
    </dgm:pt>
    <dgm:pt modelId="{0D2F9B7E-41B1-43AF-8B30-3026333F0558}" type="parTrans" cxnId="{6FC622FD-F34B-463F-A0D6-FEE86D45EB7A}">
      <dgm:prSet/>
      <dgm:spPr/>
      <dgm:t>
        <a:bodyPr/>
        <a:lstStyle/>
        <a:p>
          <a:endParaRPr lang="tr-TR"/>
        </a:p>
      </dgm:t>
    </dgm:pt>
    <dgm:pt modelId="{A512141F-4A8C-4AD4-9B45-733B73FE7A3B}" type="sibTrans" cxnId="{6FC622FD-F34B-463F-A0D6-FEE86D45EB7A}">
      <dgm:prSet/>
      <dgm:spPr/>
      <dgm:t>
        <a:bodyPr/>
        <a:lstStyle/>
        <a:p>
          <a:endParaRPr lang="tr-TR"/>
        </a:p>
      </dgm:t>
    </dgm:pt>
    <dgm:pt modelId="{B4B7DCD8-9893-497C-A51A-87047A1A471F}">
      <dgm:prSet phldrT="[Metin]" custT="1"/>
      <dgm:spPr/>
      <dgm:t>
        <a:bodyPr/>
        <a:lstStyle/>
        <a:p>
          <a:r>
            <a:rPr lang="tr-TR" sz="2800" dirty="0">
              <a:solidFill>
                <a:schemeClr val="bg2">
                  <a:lumMod val="10000"/>
                </a:schemeClr>
              </a:solidFill>
            </a:rPr>
            <a:t>Araştırma ve Geliştirme</a:t>
          </a:r>
        </a:p>
      </dgm:t>
    </dgm:pt>
    <dgm:pt modelId="{A982B938-E5E4-4FAE-B8E2-264A6DF51278}" type="parTrans" cxnId="{258E037C-EBEB-4756-9D92-F0680E3C1443}">
      <dgm:prSet/>
      <dgm:spPr/>
      <dgm:t>
        <a:bodyPr/>
        <a:lstStyle/>
        <a:p>
          <a:endParaRPr lang="tr-TR"/>
        </a:p>
      </dgm:t>
    </dgm:pt>
    <dgm:pt modelId="{2EC81434-20EC-4800-B02E-30B17C641AFA}" type="sibTrans" cxnId="{258E037C-EBEB-4756-9D92-F0680E3C1443}">
      <dgm:prSet/>
      <dgm:spPr/>
      <dgm:t>
        <a:bodyPr/>
        <a:lstStyle/>
        <a:p>
          <a:endParaRPr lang="tr-TR"/>
        </a:p>
      </dgm:t>
    </dgm:pt>
    <dgm:pt modelId="{1914EED1-C2A1-4ED7-9F01-671E209D5E21}">
      <dgm:prSet phldrT="[Metin]" custT="1"/>
      <dgm:spPr/>
      <dgm:t>
        <a:bodyPr lIns="108000" rIns="108000"/>
        <a:lstStyle/>
        <a:p>
          <a:pPr marL="114300" marR="0" lvl="1" indent="-114300" algn="l" defTabSz="622300" eaLnBrk="1" fontAlgn="auto" latinLnBrk="0" hangingPunct="1">
            <a:lnSpc>
              <a:spcPct val="90000"/>
            </a:lnSpc>
            <a:spcBef>
              <a:spcPct val="0"/>
            </a:spcBef>
            <a:spcAft>
              <a:spcPts val="0"/>
            </a:spcAft>
            <a:buClrTx/>
            <a:buSzTx/>
            <a:buFont typeface="Arial" panose="020B0604020202020204" pitchFamily="34" charset="0"/>
            <a:buChar char="•"/>
            <a:tabLst/>
            <a:defRPr/>
          </a:pPr>
          <a:r>
            <a:rPr lang="tr-TR" sz="1400" kern="1200" dirty="0">
              <a:solidFill>
                <a:prstClr val="black">
                  <a:hueOff val="0"/>
                  <a:satOff val="0"/>
                  <a:lumOff val="0"/>
                  <a:alphaOff val="0"/>
                </a:prstClr>
              </a:solidFill>
              <a:latin typeface="Calibri" panose="020F0502020204030204"/>
              <a:ea typeface="+mn-ea"/>
              <a:cs typeface="+mn-cs"/>
            </a:rPr>
            <a:t>Kamu kurum ve kuruluşları ile ortak projeler ve çalışmalar</a:t>
          </a:r>
        </a:p>
      </dgm:t>
    </dgm:pt>
    <dgm:pt modelId="{4072084A-56DB-49F7-9C49-7D2234C34C61}" type="parTrans" cxnId="{1F0B4741-3F17-469B-A080-C82D33BA342F}">
      <dgm:prSet/>
      <dgm:spPr/>
      <dgm:t>
        <a:bodyPr/>
        <a:lstStyle/>
        <a:p>
          <a:endParaRPr lang="tr-TR"/>
        </a:p>
      </dgm:t>
    </dgm:pt>
    <dgm:pt modelId="{A99DF20B-518B-43C7-97B3-B94EE958BC9A}" type="sibTrans" cxnId="{1F0B4741-3F17-469B-A080-C82D33BA342F}">
      <dgm:prSet/>
      <dgm:spPr/>
      <dgm:t>
        <a:bodyPr/>
        <a:lstStyle/>
        <a:p>
          <a:endParaRPr lang="tr-TR"/>
        </a:p>
      </dgm:t>
    </dgm:pt>
    <dgm:pt modelId="{4A62EE15-DED4-4F57-805F-A24988FFD418}">
      <dgm:prSet phldrT="[Metin]"/>
      <dgm:spPr/>
      <dgm:t>
        <a:bodyPr lIns="108000" rIns="108000"/>
        <a:lstStyle/>
        <a:p>
          <a:pPr marL="57150" lvl="1" indent="0" algn="l" defTabSz="488950">
            <a:lnSpc>
              <a:spcPct val="90000"/>
            </a:lnSpc>
            <a:spcBef>
              <a:spcPct val="0"/>
            </a:spcBef>
            <a:spcAft>
              <a:spcPct val="15000"/>
            </a:spcAft>
          </a:pPr>
          <a:endParaRPr lang="tr-TR" sz="1100" kern="1200" dirty="0"/>
        </a:p>
      </dgm:t>
    </dgm:pt>
    <dgm:pt modelId="{4DF3FF7E-0142-488A-B9CE-894E674D4C76}" type="parTrans" cxnId="{A0A4647A-4C81-46F3-9290-ED270621B010}">
      <dgm:prSet/>
      <dgm:spPr/>
      <dgm:t>
        <a:bodyPr/>
        <a:lstStyle/>
        <a:p>
          <a:endParaRPr lang="tr-TR"/>
        </a:p>
      </dgm:t>
    </dgm:pt>
    <dgm:pt modelId="{6BD1D427-6E04-4608-9781-4EF9D060B454}" type="sibTrans" cxnId="{A0A4647A-4C81-46F3-9290-ED270621B010}">
      <dgm:prSet/>
      <dgm:spPr/>
      <dgm:t>
        <a:bodyPr/>
        <a:lstStyle/>
        <a:p>
          <a:endParaRPr lang="tr-TR"/>
        </a:p>
      </dgm:t>
    </dgm:pt>
    <dgm:pt modelId="{4CBEFB83-743D-4E1B-A443-BC704238C38D}">
      <dgm:prSet phldrT="[Metin]"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sz="2800" dirty="0">
              <a:solidFill>
                <a:schemeClr val="bg2">
                  <a:lumMod val="10000"/>
                </a:schemeClr>
              </a:solidFill>
            </a:rPr>
            <a:t>Toplumsal Katkı</a:t>
          </a:r>
        </a:p>
      </dgm:t>
    </dgm:pt>
    <dgm:pt modelId="{C9D3DCB3-B22E-4995-BD0B-16221FCB194D}" type="parTrans" cxnId="{46DC20CE-6358-40A1-9C85-D336FF25FFCB}">
      <dgm:prSet/>
      <dgm:spPr/>
      <dgm:t>
        <a:bodyPr/>
        <a:lstStyle/>
        <a:p>
          <a:endParaRPr lang="tr-TR"/>
        </a:p>
      </dgm:t>
    </dgm:pt>
    <dgm:pt modelId="{D14FAEB9-F268-49C8-803B-B3F422E95D2C}" type="sibTrans" cxnId="{46DC20CE-6358-40A1-9C85-D336FF25FFCB}">
      <dgm:prSet/>
      <dgm:spPr/>
      <dgm:t>
        <a:bodyPr/>
        <a:lstStyle/>
        <a:p>
          <a:endParaRPr lang="tr-TR"/>
        </a:p>
      </dgm:t>
    </dgm:pt>
    <dgm:pt modelId="{FA21A69F-31BB-400A-AEB8-2F1744287E41}">
      <dgm:prSet phldrT="[Metin]" custT="1"/>
      <dgm:spPr/>
      <dgm:t>
        <a:bodyPr lIns="108000" rIns="108000"/>
        <a:lstStyle/>
        <a:p>
          <a:pPr marL="114300" marR="0" lvl="1" indent="-114300" algn="l" defTabSz="622300" eaLnBrk="1" fontAlgn="auto" latinLnBrk="0" hangingPunct="1">
            <a:lnSpc>
              <a:spcPct val="90000"/>
            </a:lnSpc>
            <a:spcBef>
              <a:spcPct val="0"/>
            </a:spcBef>
            <a:spcAft>
              <a:spcPts val="0"/>
            </a:spcAft>
            <a:buClrTx/>
            <a:buSzTx/>
            <a:buFont typeface="Arial" panose="020B0604020202020204" pitchFamily="34" charset="0"/>
            <a:buChar char="•"/>
            <a:tabLst/>
            <a:defRPr/>
          </a:pPr>
          <a:r>
            <a:rPr lang="tr-TR" sz="1400" kern="1200" dirty="0">
              <a:solidFill>
                <a:prstClr val="black">
                  <a:hueOff val="0"/>
                  <a:satOff val="0"/>
                  <a:lumOff val="0"/>
                  <a:alphaOff val="0"/>
                </a:prstClr>
              </a:solidFill>
              <a:latin typeface="Calibri" panose="020F0502020204030204"/>
              <a:ea typeface="+mn-ea"/>
              <a:cs typeface="+mn-cs"/>
            </a:rPr>
            <a:t>Eğitim, Alan Dışı Seçmeli </a:t>
          </a:r>
          <a:r>
            <a:rPr lang="tr-TR" sz="1400" kern="1200" dirty="0">
              <a:solidFill>
                <a:prstClr val="black">
                  <a:hueOff val="0"/>
                  <a:satOff val="0"/>
                  <a:lumOff val="0"/>
                  <a:alphaOff val="0"/>
                </a:prstClr>
              </a:solidFill>
              <a:latin typeface="+mn-lt"/>
              <a:ea typeface="+mn-ea"/>
              <a:cs typeface="+mn-cs"/>
            </a:rPr>
            <a:t>(ADS) </a:t>
          </a:r>
          <a:r>
            <a:rPr lang="tr-TR" sz="1400" kern="1200" dirty="0">
              <a:solidFill>
                <a:prstClr val="black">
                  <a:hueOff val="0"/>
                  <a:satOff val="0"/>
                  <a:lumOff val="0"/>
                  <a:alphaOff val="0"/>
                </a:prstClr>
              </a:solidFill>
              <a:latin typeface="Calibri" panose="020F0502020204030204"/>
              <a:ea typeface="+mn-ea"/>
              <a:cs typeface="+mn-cs"/>
            </a:rPr>
            <a:t>Dersler</a:t>
          </a:r>
        </a:p>
      </dgm:t>
    </dgm:pt>
    <dgm:pt modelId="{A7541605-11F0-47EB-BE2D-F6662E583F95}" type="parTrans" cxnId="{AD13352F-924B-49EA-AA82-BA8108EFC2EC}">
      <dgm:prSet/>
      <dgm:spPr/>
      <dgm:t>
        <a:bodyPr/>
        <a:lstStyle/>
        <a:p>
          <a:endParaRPr lang="tr-TR"/>
        </a:p>
      </dgm:t>
    </dgm:pt>
    <dgm:pt modelId="{534297FA-915A-4024-AEA8-656430493DF0}" type="sibTrans" cxnId="{AD13352F-924B-49EA-AA82-BA8108EFC2EC}">
      <dgm:prSet/>
      <dgm:spPr/>
      <dgm:t>
        <a:bodyPr/>
        <a:lstStyle/>
        <a:p>
          <a:endParaRPr lang="tr-TR"/>
        </a:p>
      </dgm:t>
    </dgm:pt>
    <dgm:pt modelId="{5440D49D-6DD4-4D0B-9DFC-64D085EAF626}">
      <dgm:prSet phldrT="[Metin]" custT="1"/>
      <dgm:spPr/>
      <dgm:t>
        <a:bodyPr lIns="108000" rIns="108000"/>
        <a:lstStyle/>
        <a:p>
          <a:pPr marL="114300" marR="0" lvl="1" indent="-114300" algn="l" defTabSz="622300" eaLnBrk="1" fontAlgn="auto" latinLnBrk="0" hangingPunct="1">
            <a:lnSpc>
              <a:spcPct val="90000"/>
            </a:lnSpc>
            <a:spcBef>
              <a:spcPct val="0"/>
            </a:spcBef>
            <a:spcAft>
              <a:spcPts val="0"/>
            </a:spcAft>
            <a:buClrTx/>
            <a:buSzTx/>
            <a:buFont typeface="Arial" panose="020B0604020202020204" pitchFamily="34" charset="0"/>
            <a:buChar char="•"/>
            <a:tabLst/>
            <a:defRPr/>
          </a:pPr>
          <a:r>
            <a:rPr lang="tr-TR" sz="1400" kern="1200" dirty="0">
              <a:solidFill>
                <a:prstClr val="black">
                  <a:hueOff val="0"/>
                  <a:satOff val="0"/>
                  <a:lumOff val="0"/>
                  <a:alphaOff val="0"/>
                </a:prstClr>
              </a:solidFill>
              <a:latin typeface="Calibri" panose="020F0502020204030204"/>
              <a:ea typeface="+mn-ea"/>
              <a:cs typeface="+mn-cs"/>
            </a:rPr>
            <a:t>Bilinç yükseltme ve farkındalık eğitimleri </a:t>
          </a:r>
        </a:p>
      </dgm:t>
    </dgm:pt>
    <dgm:pt modelId="{3FE38559-3A96-4CF7-9BC7-922FB117297B}" type="parTrans" cxnId="{9957F521-D14C-441B-8F3D-AC1EB56AD7BC}">
      <dgm:prSet/>
      <dgm:spPr/>
      <dgm:t>
        <a:bodyPr/>
        <a:lstStyle/>
        <a:p>
          <a:endParaRPr lang="tr-TR"/>
        </a:p>
      </dgm:t>
    </dgm:pt>
    <dgm:pt modelId="{6697EB68-3F7D-4A3C-96EB-0047021ACF09}" type="sibTrans" cxnId="{9957F521-D14C-441B-8F3D-AC1EB56AD7BC}">
      <dgm:prSet/>
      <dgm:spPr/>
      <dgm:t>
        <a:bodyPr/>
        <a:lstStyle/>
        <a:p>
          <a:endParaRPr lang="tr-TR"/>
        </a:p>
      </dgm:t>
    </dgm:pt>
    <dgm:pt modelId="{8ABFEAF5-D390-4F16-A812-AED79A26C59B}">
      <dgm:prSet phldrT="[Metin]" custT="1"/>
      <dgm:spPr/>
      <dgm:t>
        <a:bodyPr lIns="108000" rIns="108000"/>
        <a:lstStyle/>
        <a:p>
          <a:pPr marL="114300" marR="0" lvl="1" indent="-114300" algn="l" defTabSz="622300" eaLnBrk="1" fontAlgn="auto" latinLnBrk="0" hangingPunct="1">
            <a:lnSpc>
              <a:spcPct val="90000"/>
            </a:lnSpc>
            <a:spcBef>
              <a:spcPct val="0"/>
            </a:spcBef>
            <a:spcAft>
              <a:spcPts val="0"/>
            </a:spcAft>
            <a:buClrTx/>
            <a:buSzTx/>
            <a:buFont typeface="Arial" panose="020B0604020202020204" pitchFamily="34" charset="0"/>
            <a:buChar char="•"/>
            <a:tabLst/>
            <a:defRPr/>
          </a:pPr>
          <a:r>
            <a:rPr lang="tr-TR" sz="1400" kern="1200" dirty="0">
              <a:solidFill>
                <a:prstClr val="black">
                  <a:hueOff val="0"/>
                  <a:satOff val="0"/>
                  <a:lumOff val="0"/>
                  <a:alphaOff val="0"/>
                </a:prstClr>
              </a:solidFill>
              <a:latin typeface="Calibri" panose="020F0502020204030204"/>
              <a:ea typeface="+mn-ea"/>
              <a:cs typeface="+mn-cs"/>
            </a:rPr>
            <a:t>Çukurova Üniversitesi Bilimsel Araştırma Stratejileri Kurulu (ÇÜBASK), Akademik Veri İzleme ve Değerlendirme Koordinatörlüğü (AVİDEK), Bilimsel Araştırma Projeleri Komisyonu (BAPKOM), Bilimsel Araştırma Projeleri Koordinatörlüğü </a:t>
          </a:r>
        </a:p>
      </dgm:t>
    </dgm:pt>
    <dgm:pt modelId="{F7FA7D5C-4DFB-49F4-9CE4-77826CD7B45A}" type="parTrans" cxnId="{4E219707-159A-47B7-8461-292A1ED12E46}">
      <dgm:prSet/>
      <dgm:spPr/>
      <dgm:t>
        <a:bodyPr/>
        <a:lstStyle/>
        <a:p>
          <a:endParaRPr lang="tr-TR"/>
        </a:p>
      </dgm:t>
    </dgm:pt>
    <dgm:pt modelId="{8B588B5B-B2AF-409A-BA29-FAC4CAF8CD9E}" type="sibTrans" cxnId="{4E219707-159A-47B7-8461-292A1ED12E46}">
      <dgm:prSet/>
      <dgm:spPr/>
      <dgm:t>
        <a:bodyPr/>
        <a:lstStyle/>
        <a:p>
          <a:endParaRPr lang="tr-TR"/>
        </a:p>
      </dgm:t>
    </dgm:pt>
    <dgm:pt modelId="{F53EA41B-7420-4D44-8A28-B383F6C427DF}">
      <dgm:prSet phldrT="[Metin]" custT="1"/>
      <dgm:spPr/>
      <dgm:t>
        <a:bodyPr lIns="108000" rIns="108000"/>
        <a:lstStyle/>
        <a:p>
          <a:pPr marL="114300" marR="0" lvl="1" indent="-114300" algn="l" defTabSz="622300" eaLnBrk="1" fontAlgn="auto" latinLnBrk="0" hangingPunct="1">
            <a:lnSpc>
              <a:spcPct val="90000"/>
            </a:lnSpc>
            <a:spcBef>
              <a:spcPct val="0"/>
            </a:spcBef>
            <a:spcAft>
              <a:spcPts val="0"/>
            </a:spcAft>
            <a:buClrTx/>
            <a:buSzTx/>
            <a:buFont typeface="Arial" panose="020B0604020202020204" pitchFamily="34" charset="0"/>
            <a:buChar char="•"/>
            <a:tabLst/>
            <a:defRPr/>
          </a:pPr>
          <a:r>
            <a:rPr lang="tr-TR" sz="1400" kern="1200" dirty="0">
              <a:solidFill>
                <a:prstClr val="black">
                  <a:hueOff val="0"/>
                  <a:satOff val="0"/>
                  <a:lumOff val="0"/>
                  <a:alphaOff val="0"/>
                </a:prstClr>
              </a:solidFill>
              <a:latin typeface="Calibri" panose="020F0502020204030204"/>
              <a:ea typeface="+mn-ea"/>
              <a:cs typeface="+mn-cs"/>
            </a:rPr>
            <a:t>Paydaş görüşleri</a:t>
          </a:r>
        </a:p>
      </dgm:t>
    </dgm:pt>
    <dgm:pt modelId="{38014BC4-EDCA-44E9-B6BF-028D10051ABE}" type="parTrans" cxnId="{C1BA580B-7D63-42C9-AB9B-ED21376C928B}">
      <dgm:prSet/>
      <dgm:spPr/>
      <dgm:t>
        <a:bodyPr/>
        <a:lstStyle/>
        <a:p>
          <a:endParaRPr lang="tr-TR"/>
        </a:p>
      </dgm:t>
    </dgm:pt>
    <dgm:pt modelId="{9B62686D-9FF5-4942-ABE6-CB3860C4F574}" type="sibTrans" cxnId="{C1BA580B-7D63-42C9-AB9B-ED21376C928B}">
      <dgm:prSet/>
      <dgm:spPr/>
      <dgm:t>
        <a:bodyPr/>
        <a:lstStyle/>
        <a:p>
          <a:endParaRPr lang="tr-TR"/>
        </a:p>
      </dgm:t>
    </dgm:pt>
    <dgm:pt modelId="{36E7F81B-396D-4130-89EC-5DD5FCD02A19}">
      <dgm:prSet phldrT="[Metin]" custT="1"/>
      <dgm:spPr/>
      <dgm:t>
        <a:bodyPr lIns="108000" rIns="108000"/>
        <a:lstStyle/>
        <a:p>
          <a:pPr marL="114300" marR="0" lvl="1" indent="-114300" algn="l" defTabSz="622300" eaLnBrk="1" fontAlgn="auto" latinLnBrk="0" hangingPunct="1">
            <a:lnSpc>
              <a:spcPct val="90000"/>
            </a:lnSpc>
            <a:spcBef>
              <a:spcPct val="0"/>
            </a:spcBef>
            <a:spcAft>
              <a:spcPts val="0"/>
            </a:spcAft>
            <a:buClrTx/>
            <a:buSzTx/>
            <a:buFont typeface="Arial" panose="020B0604020202020204" pitchFamily="34" charset="0"/>
            <a:buChar char="•"/>
            <a:tabLst/>
            <a:defRPr/>
          </a:pPr>
          <a:r>
            <a:rPr lang="tr-TR" sz="1400" kern="1200" dirty="0">
              <a:solidFill>
                <a:prstClr val="black">
                  <a:hueOff val="0"/>
                  <a:satOff val="0"/>
                  <a:lumOff val="0"/>
                  <a:alphaOff val="0"/>
                </a:prstClr>
              </a:solidFill>
              <a:latin typeface="Calibri" panose="020F0502020204030204"/>
              <a:ea typeface="+mn-ea"/>
              <a:cs typeface="+mn-cs"/>
            </a:rPr>
            <a:t>ISO 27001 Bilgi Güvenliği Yönetim Sistemi belgesi</a:t>
          </a:r>
        </a:p>
      </dgm:t>
    </dgm:pt>
    <dgm:pt modelId="{74C34630-5CF2-4549-9D37-0076F1A0B2AF}" type="parTrans" cxnId="{08CC1448-4643-4C79-B13A-9396F1B56CD9}">
      <dgm:prSet/>
      <dgm:spPr/>
      <dgm:t>
        <a:bodyPr/>
        <a:lstStyle/>
        <a:p>
          <a:endParaRPr lang="tr-TR"/>
        </a:p>
      </dgm:t>
    </dgm:pt>
    <dgm:pt modelId="{5B9573AC-ED4B-41DD-A9D4-8590829DF25A}" type="sibTrans" cxnId="{08CC1448-4643-4C79-B13A-9396F1B56CD9}">
      <dgm:prSet/>
      <dgm:spPr/>
      <dgm:t>
        <a:bodyPr/>
        <a:lstStyle/>
        <a:p>
          <a:endParaRPr lang="tr-TR"/>
        </a:p>
      </dgm:t>
    </dgm:pt>
    <dgm:pt modelId="{07DD746F-C501-473B-AA07-72D75807B2EE}">
      <dgm:prSet phldrT="[Metin]" custT="1"/>
      <dgm:spPr/>
      <dgm:t>
        <a:bodyPr lIns="108000" rIns="108000"/>
        <a:lstStyle/>
        <a:p>
          <a:pPr marL="114300" marR="0" lvl="1" indent="-114300" algn="l" defTabSz="622300" eaLnBrk="1" fontAlgn="auto" latinLnBrk="0" hangingPunct="1">
            <a:lnSpc>
              <a:spcPct val="90000"/>
            </a:lnSpc>
            <a:spcBef>
              <a:spcPct val="0"/>
            </a:spcBef>
            <a:spcAft>
              <a:spcPts val="0"/>
            </a:spcAft>
            <a:buClrTx/>
            <a:buSzTx/>
            <a:buFont typeface="Arial" panose="020B0604020202020204" pitchFamily="34" charset="0"/>
            <a:buChar char="•"/>
            <a:tabLst/>
            <a:defRPr/>
          </a:pPr>
          <a:r>
            <a:rPr lang="tr-TR" sz="1400" kern="1200" dirty="0">
              <a:solidFill>
                <a:prstClr val="black">
                  <a:hueOff val="0"/>
                  <a:satOff val="0"/>
                  <a:lumOff val="0"/>
                  <a:alphaOff val="0"/>
                </a:prstClr>
              </a:solidFill>
              <a:latin typeface="Calibri" panose="020F0502020204030204"/>
              <a:ea typeface="+mn-ea"/>
              <a:cs typeface="+mn-cs"/>
            </a:rPr>
            <a:t>Ulusal ve uluslararası proje/yayın yazımına yönelik eğitim ve destek</a:t>
          </a:r>
        </a:p>
      </dgm:t>
    </dgm:pt>
    <dgm:pt modelId="{E7EBFB19-0003-4810-A59B-7B8E88C00B36}" type="parTrans" cxnId="{CC5931CD-9EA2-4232-AD97-C0BD2AB346DB}">
      <dgm:prSet/>
      <dgm:spPr/>
      <dgm:t>
        <a:bodyPr/>
        <a:lstStyle/>
        <a:p>
          <a:endParaRPr lang="tr-TR"/>
        </a:p>
      </dgm:t>
    </dgm:pt>
    <dgm:pt modelId="{2513F145-4961-4777-879D-13E2A142F161}" type="sibTrans" cxnId="{CC5931CD-9EA2-4232-AD97-C0BD2AB346DB}">
      <dgm:prSet/>
      <dgm:spPr/>
      <dgm:t>
        <a:bodyPr/>
        <a:lstStyle/>
        <a:p>
          <a:endParaRPr lang="tr-TR"/>
        </a:p>
      </dgm:t>
    </dgm:pt>
    <dgm:pt modelId="{B6C40D5E-08C9-44C3-B28C-272463D7FA1A}">
      <dgm:prSet phldrT="[Metin]" custT="1"/>
      <dgm:spPr/>
      <dgm:t>
        <a:bodyPr lIns="108000" rIns="108000"/>
        <a:lstStyle/>
        <a:p>
          <a:pPr marL="114300" marR="0" lvl="1" indent="-114300" algn="l" defTabSz="622300" eaLnBrk="1" fontAlgn="auto" latinLnBrk="0" hangingPunct="1">
            <a:lnSpc>
              <a:spcPct val="90000"/>
            </a:lnSpc>
            <a:spcBef>
              <a:spcPct val="0"/>
            </a:spcBef>
            <a:spcAft>
              <a:spcPts val="0"/>
            </a:spcAft>
            <a:buClrTx/>
            <a:buSzTx/>
            <a:buFont typeface="Arial" panose="020B0604020202020204" pitchFamily="34" charset="0"/>
            <a:buChar char="•"/>
            <a:tabLst/>
            <a:defRPr/>
          </a:pPr>
          <a:r>
            <a:rPr lang="tr-TR" sz="1400" kern="1200" dirty="0">
              <a:solidFill>
                <a:prstClr val="black">
                  <a:hueOff val="0"/>
                  <a:satOff val="0"/>
                  <a:lumOff val="0"/>
                  <a:alphaOff val="0"/>
                </a:prstClr>
              </a:solidFill>
              <a:latin typeface="Calibri" panose="020F0502020204030204"/>
              <a:ea typeface="+mn-ea"/>
              <a:cs typeface="+mn-cs"/>
            </a:rPr>
            <a:t>Çevrimiçi Seminerler (WEBİNAR)</a:t>
          </a:r>
        </a:p>
      </dgm:t>
    </dgm:pt>
    <dgm:pt modelId="{D08DF308-1FE8-4070-A736-D664C41E02BE}" type="parTrans" cxnId="{E50567F3-65DB-4323-9B16-DEE1FAFB56D7}">
      <dgm:prSet/>
      <dgm:spPr/>
      <dgm:t>
        <a:bodyPr/>
        <a:lstStyle/>
        <a:p>
          <a:endParaRPr lang="tr-TR"/>
        </a:p>
      </dgm:t>
    </dgm:pt>
    <dgm:pt modelId="{EA3A7D00-3B72-4E2D-877D-B7EF25D6C2FF}" type="sibTrans" cxnId="{E50567F3-65DB-4323-9B16-DEE1FAFB56D7}">
      <dgm:prSet/>
      <dgm:spPr/>
      <dgm:t>
        <a:bodyPr/>
        <a:lstStyle/>
        <a:p>
          <a:endParaRPr lang="tr-TR"/>
        </a:p>
      </dgm:t>
    </dgm:pt>
    <dgm:pt modelId="{2B318451-EB7E-42FC-89F5-06A942BA9D11}">
      <dgm:prSet phldrT="[Metin]" custT="1"/>
      <dgm:spPr/>
      <dgm:t>
        <a:bodyPr lIns="108000" rIns="108000"/>
        <a:lstStyle/>
        <a:p>
          <a:pPr marL="114300" marR="0" lvl="1" indent="-114300" algn="l" defTabSz="622300" eaLnBrk="1" fontAlgn="auto" latinLnBrk="0" hangingPunct="1">
            <a:lnSpc>
              <a:spcPct val="90000"/>
            </a:lnSpc>
            <a:spcBef>
              <a:spcPct val="0"/>
            </a:spcBef>
            <a:spcAft>
              <a:spcPts val="0"/>
            </a:spcAft>
            <a:buClrTx/>
            <a:buSzTx/>
            <a:buFont typeface="Arial" panose="020B0604020202020204" pitchFamily="34" charset="0"/>
            <a:buChar char="•"/>
            <a:tabLst/>
            <a:defRPr/>
          </a:pPr>
          <a:r>
            <a:rPr lang="tr-TR" sz="1400" kern="1200" dirty="0">
              <a:solidFill>
                <a:prstClr val="black">
                  <a:hueOff val="0"/>
                  <a:satOff val="0"/>
                  <a:lumOff val="0"/>
                  <a:alphaOff val="0"/>
                </a:prstClr>
              </a:solidFill>
              <a:latin typeface="Calibri" panose="020F0502020204030204"/>
              <a:ea typeface="+mn-ea"/>
              <a:cs typeface="+mn-cs"/>
            </a:rPr>
            <a:t>Toplumsal Cinsiyet Eşitliği Kurum Stratejisi (GEP: </a:t>
          </a:r>
          <a:r>
            <a:rPr lang="tr-TR" sz="1400" kern="1200" dirty="0" err="1">
              <a:solidFill>
                <a:prstClr val="black">
                  <a:hueOff val="0"/>
                  <a:satOff val="0"/>
                  <a:lumOff val="0"/>
                  <a:alphaOff val="0"/>
                </a:prstClr>
              </a:solidFill>
              <a:latin typeface="Calibri" panose="020F0502020204030204"/>
              <a:ea typeface="+mn-ea"/>
              <a:cs typeface="+mn-cs"/>
            </a:rPr>
            <a:t>Gender</a:t>
          </a:r>
          <a:r>
            <a:rPr lang="tr-TR" sz="1400" kern="1200" dirty="0">
              <a:solidFill>
                <a:prstClr val="black">
                  <a:hueOff val="0"/>
                  <a:satOff val="0"/>
                  <a:lumOff val="0"/>
                  <a:alphaOff val="0"/>
                </a:prstClr>
              </a:solidFill>
              <a:latin typeface="Calibri" panose="020F0502020204030204"/>
              <a:ea typeface="+mn-ea"/>
              <a:cs typeface="+mn-cs"/>
            </a:rPr>
            <a:t> </a:t>
          </a:r>
          <a:r>
            <a:rPr lang="tr-TR" sz="1400" kern="1200" dirty="0" err="1">
              <a:solidFill>
                <a:prstClr val="black">
                  <a:hueOff val="0"/>
                  <a:satOff val="0"/>
                  <a:lumOff val="0"/>
                  <a:alphaOff val="0"/>
                </a:prstClr>
              </a:solidFill>
              <a:latin typeface="Calibri" panose="020F0502020204030204"/>
              <a:ea typeface="+mn-ea"/>
              <a:cs typeface="+mn-cs"/>
            </a:rPr>
            <a:t>Equality</a:t>
          </a:r>
          <a:r>
            <a:rPr lang="tr-TR" sz="1400" kern="1200" dirty="0">
              <a:solidFill>
                <a:prstClr val="black">
                  <a:hueOff val="0"/>
                  <a:satOff val="0"/>
                  <a:lumOff val="0"/>
                  <a:alphaOff val="0"/>
                </a:prstClr>
              </a:solidFill>
              <a:latin typeface="Calibri" panose="020F0502020204030204"/>
              <a:ea typeface="+mn-ea"/>
              <a:cs typeface="+mn-cs"/>
            </a:rPr>
            <a:t> Plan)</a:t>
          </a:r>
        </a:p>
      </dgm:t>
    </dgm:pt>
    <dgm:pt modelId="{92C64688-3303-4C94-B75C-1C1678D52473}" type="parTrans" cxnId="{B8A70874-C5F8-4B4A-A266-B4962F07E432}">
      <dgm:prSet/>
      <dgm:spPr/>
      <dgm:t>
        <a:bodyPr/>
        <a:lstStyle/>
        <a:p>
          <a:endParaRPr lang="tr-TR"/>
        </a:p>
      </dgm:t>
    </dgm:pt>
    <dgm:pt modelId="{CB661539-8410-4447-9D95-B12BFE36FF82}" type="sibTrans" cxnId="{B8A70874-C5F8-4B4A-A266-B4962F07E432}">
      <dgm:prSet/>
      <dgm:spPr/>
      <dgm:t>
        <a:bodyPr/>
        <a:lstStyle/>
        <a:p>
          <a:endParaRPr lang="tr-TR"/>
        </a:p>
      </dgm:t>
    </dgm:pt>
    <dgm:pt modelId="{75E564ED-7EEC-4FE4-B8F3-B94FF9F81BC9}">
      <dgm:prSet phldrT="[Metin]" custT="1"/>
      <dgm:spPr/>
      <dgm:t>
        <a:bodyPr lIns="108000" rIns="108000"/>
        <a:lstStyle/>
        <a:p>
          <a:pPr marL="114300" marR="0" lvl="1" indent="-114300" algn="l" defTabSz="622300" eaLnBrk="1" fontAlgn="auto" latinLnBrk="0" hangingPunct="1">
            <a:lnSpc>
              <a:spcPct val="90000"/>
            </a:lnSpc>
            <a:spcBef>
              <a:spcPct val="0"/>
            </a:spcBef>
            <a:spcAft>
              <a:spcPts val="0"/>
            </a:spcAft>
            <a:buClrTx/>
            <a:buSzTx/>
            <a:buFont typeface="Arial" panose="020B0604020202020204" pitchFamily="34" charset="0"/>
            <a:buChar char="•"/>
            <a:tabLst/>
            <a:defRPr/>
          </a:pPr>
          <a:r>
            <a:rPr lang="tr-TR" sz="1400" kern="1200" dirty="0">
              <a:solidFill>
                <a:prstClr val="black">
                  <a:hueOff val="0"/>
                  <a:satOff val="0"/>
                  <a:lumOff val="0"/>
                  <a:alphaOff val="0"/>
                </a:prstClr>
              </a:solidFill>
              <a:latin typeface="Calibri" panose="020F0502020204030204"/>
              <a:ea typeface="+mn-ea"/>
              <a:cs typeface="+mn-cs"/>
            </a:rPr>
            <a:t>ISO 9001 – Temel Eğitimler, İç Tetkik Eğitimi, Kalite </a:t>
          </a:r>
          <a:r>
            <a:rPr lang="tr-TR" sz="1400" kern="1200" dirty="0" err="1">
              <a:solidFill>
                <a:prstClr val="black">
                  <a:hueOff val="0"/>
                  <a:satOff val="0"/>
                  <a:lumOff val="0"/>
                  <a:alphaOff val="0"/>
                </a:prstClr>
              </a:solidFill>
              <a:latin typeface="Calibri" panose="020F0502020204030204"/>
              <a:ea typeface="+mn-ea"/>
              <a:cs typeface="+mn-cs"/>
            </a:rPr>
            <a:t>Çalıştayı</a:t>
          </a:r>
          <a:r>
            <a:rPr lang="tr-TR" sz="1400" kern="1200" dirty="0">
              <a:solidFill>
                <a:prstClr val="black">
                  <a:hueOff val="0"/>
                  <a:satOff val="0"/>
                  <a:lumOff val="0"/>
                  <a:alphaOff val="0"/>
                </a:prstClr>
              </a:solidFill>
              <a:latin typeface="Calibri" panose="020F0502020204030204"/>
              <a:ea typeface="+mn-ea"/>
              <a:cs typeface="+mn-cs"/>
            </a:rPr>
            <a:t>, Kalite El Kitabı, Prosesler, Prosedürler </a:t>
          </a:r>
        </a:p>
      </dgm:t>
    </dgm:pt>
    <dgm:pt modelId="{EC0EC645-0E33-465B-AC09-B6939938B085}" type="parTrans" cxnId="{870FA897-7273-43EF-8062-F0EE9F938CEA}">
      <dgm:prSet/>
      <dgm:spPr/>
      <dgm:t>
        <a:bodyPr/>
        <a:lstStyle/>
        <a:p>
          <a:endParaRPr lang="tr-TR"/>
        </a:p>
      </dgm:t>
    </dgm:pt>
    <dgm:pt modelId="{66BF9CC6-AD39-412F-92D2-4ED12332DB13}" type="sibTrans" cxnId="{870FA897-7273-43EF-8062-F0EE9F938CEA}">
      <dgm:prSet/>
      <dgm:spPr/>
      <dgm:t>
        <a:bodyPr/>
        <a:lstStyle/>
        <a:p>
          <a:endParaRPr lang="tr-TR"/>
        </a:p>
      </dgm:t>
    </dgm:pt>
    <dgm:pt modelId="{8D573B1C-A56A-4010-AA70-70688AF5A666}">
      <dgm:prSet phldrT="[Metin]" custT="1"/>
      <dgm:spPr/>
      <dgm:t>
        <a:bodyPr lIns="108000" rIns="108000"/>
        <a:lstStyle/>
        <a:p>
          <a:pPr marL="114300" marR="0" lvl="1" indent="-114300" algn="l" defTabSz="622300" eaLnBrk="1" fontAlgn="auto" latinLnBrk="0" hangingPunct="1">
            <a:lnSpc>
              <a:spcPct val="90000"/>
            </a:lnSpc>
            <a:spcBef>
              <a:spcPct val="0"/>
            </a:spcBef>
            <a:spcAft>
              <a:spcPts val="0"/>
            </a:spcAft>
            <a:buClrTx/>
            <a:buSzTx/>
            <a:buFont typeface="Arial" panose="020B0604020202020204" pitchFamily="34" charset="0"/>
            <a:buChar char="•"/>
            <a:tabLst/>
            <a:defRPr/>
          </a:pPr>
          <a:r>
            <a:rPr lang="tr-TR" sz="1400" kern="1200" dirty="0">
              <a:solidFill>
                <a:prstClr val="black">
                  <a:hueOff val="0"/>
                  <a:satOff val="0"/>
                  <a:lumOff val="0"/>
                  <a:alphaOff val="0"/>
                </a:prstClr>
              </a:solidFill>
              <a:latin typeface="Calibri" panose="020F0502020204030204"/>
              <a:ea typeface="+mn-ea"/>
              <a:cs typeface="+mn-cs"/>
            </a:rPr>
            <a:t>Danışmanlık Yönergesi</a:t>
          </a:r>
        </a:p>
      </dgm:t>
    </dgm:pt>
    <dgm:pt modelId="{A54E750C-90BE-46C9-8451-B8448434F560}" type="parTrans" cxnId="{988272D1-D055-4722-84FC-4924EC355A9F}">
      <dgm:prSet/>
      <dgm:spPr/>
      <dgm:t>
        <a:bodyPr/>
        <a:lstStyle/>
        <a:p>
          <a:endParaRPr lang="tr-TR"/>
        </a:p>
      </dgm:t>
    </dgm:pt>
    <dgm:pt modelId="{FB73867D-585E-49D0-BD04-31B0C27C3BF6}" type="sibTrans" cxnId="{988272D1-D055-4722-84FC-4924EC355A9F}">
      <dgm:prSet/>
      <dgm:spPr/>
      <dgm:t>
        <a:bodyPr/>
        <a:lstStyle/>
        <a:p>
          <a:endParaRPr lang="tr-TR"/>
        </a:p>
      </dgm:t>
    </dgm:pt>
    <dgm:pt modelId="{6F82282E-81E9-4D28-80DB-F902D92D951F}">
      <dgm:prSet phldrT="[Metin]" custT="1"/>
      <dgm:spPr/>
      <dgm:t>
        <a:bodyPr lIns="108000" rIns="108000"/>
        <a:lstStyle/>
        <a:p>
          <a:pPr marL="114300" marR="0" lvl="1" indent="-114300" algn="l" defTabSz="622300" eaLnBrk="1" fontAlgn="auto" latinLnBrk="0" hangingPunct="1">
            <a:lnSpc>
              <a:spcPct val="90000"/>
            </a:lnSpc>
            <a:spcBef>
              <a:spcPct val="0"/>
            </a:spcBef>
            <a:spcAft>
              <a:spcPts val="0"/>
            </a:spcAft>
            <a:buClrTx/>
            <a:buSzTx/>
            <a:buFont typeface="Arial" panose="020B0604020202020204" pitchFamily="34" charset="0"/>
            <a:buChar char="•"/>
            <a:tabLst/>
            <a:defRPr/>
          </a:pPr>
          <a:r>
            <a:rPr lang="tr-TR" sz="1400" kern="1200" dirty="0">
              <a:solidFill>
                <a:prstClr val="black">
                  <a:hueOff val="0"/>
                  <a:satOff val="0"/>
                  <a:lumOff val="0"/>
                  <a:alphaOff val="0"/>
                </a:prstClr>
              </a:solidFill>
              <a:latin typeface="Calibri" panose="020F0502020204030204"/>
              <a:ea typeface="+mn-ea"/>
              <a:cs typeface="+mn-cs"/>
            </a:rPr>
            <a:t>Toplumsal Katkı Koordinatörlüğü</a:t>
          </a:r>
        </a:p>
      </dgm:t>
    </dgm:pt>
    <dgm:pt modelId="{4A22EF99-1848-4536-AD2F-0DACDD5D3C82}" type="parTrans" cxnId="{3F61B370-F0CF-4DAA-8B6E-0D70887BB432}">
      <dgm:prSet/>
      <dgm:spPr/>
      <dgm:t>
        <a:bodyPr/>
        <a:lstStyle/>
        <a:p>
          <a:endParaRPr lang="tr-TR"/>
        </a:p>
      </dgm:t>
    </dgm:pt>
    <dgm:pt modelId="{765ABAF5-8161-49E4-9AB9-88DA8B3268CA}" type="sibTrans" cxnId="{3F61B370-F0CF-4DAA-8B6E-0D70887BB432}">
      <dgm:prSet/>
      <dgm:spPr/>
      <dgm:t>
        <a:bodyPr/>
        <a:lstStyle/>
        <a:p>
          <a:endParaRPr lang="tr-TR"/>
        </a:p>
      </dgm:t>
    </dgm:pt>
    <dgm:pt modelId="{9BB799C8-CD11-42E5-B1F9-2DA938D6A5DE}">
      <dgm:prSet phldrT="[Metin]" custT="1"/>
      <dgm:spPr/>
      <dgm:t>
        <a:bodyPr lIns="108000" rIns="108000"/>
        <a:lstStyle/>
        <a:p>
          <a:pPr marL="114300" marR="0" lvl="1" indent="-114300" algn="l" defTabSz="622300" eaLnBrk="1" fontAlgn="auto" latinLnBrk="0" hangingPunct="1">
            <a:lnSpc>
              <a:spcPct val="90000"/>
            </a:lnSpc>
            <a:spcBef>
              <a:spcPct val="0"/>
            </a:spcBef>
            <a:spcAft>
              <a:spcPts val="0"/>
            </a:spcAft>
            <a:buClrTx/>
            <a:buSzTx/>
            <a:buFont typeface="Arial" panose="020B0604020202020204" pitchFamily="34" charset="0"/>
            <a:buChar char="•"/>
            <a:tabLst/>
            <a:defRPr/>
          </a:pPr>
          <a:r>
            <a:rPr lang="tr-TR" sz="1400" kern="1200" dirty="0">
              <a:solidFill>
                <a:prstClr val="black">
                  <a:hueOff val="0"/>
                  <a:satOff val="0"/>
                  <a:lumOff val="0"/>
                  <a:alphaOff val="0"/>
                </a:prstClr>
              </a:solidFill>
              <a:latin typeface="Calibri" panose="020F0502020204030204"/>
              <a:ea typeface="+mn-ea"/>
              <a:cs typeface="+mn-cs"/>
            </a:rPr>
            <a:t>Eğiticilerin Eğitimi</a:t>
          </a:r>
        </a:p>
      </dgm:t>
    </dgm:pt>
    <dgm:pt modelId="{705F4698-5682-4EF7-930D-AE641BCCE61C}" type="parTrans" cxnId="{B3719EE0-284B-4F89-AE38-13F8B1DC1EA6}">
      <dgm:prSet/>
      <dgm:spPr/>
      <dgm:t>
        <a:bodyPr/>
        <a:lstStyle/>
        <a:p>
          <a:endParaRPr lang="tr-TR"/>
        </a:p>
      </dgm:t>
    </dgm:pt>
    <dgm:pt modelId="{5E5E73E1-7A54-4632-9175-8FE52E19828E}" type="sibTrans" cxnId="{B3719EE0-284B-4F89-AE38-13F8B1DC1EA6}">
      <dgm:prSet/>
      <dgm:spPr/>
      <dgm:t>
        <a:bodyPr/>
        <a:lstStyle/>
        <a:p>
          <a:endParaRPr lang="tr-TR"/>
        </a:p>
      </dgm:t>
    </dgm:pt>
    <dgm:pt modelId="{0A096598-2EF6-428D-9657-6970558425D8}" type="pres">
      <dgm:prSet presAssocID="{2F49353F-DD24-47D0-BE2E-9C411A7744D2}" presName="Name0" presStyleCnt="0">
        <dgm:presLayoutVars>
          <dgm:dir/>
          <dgm:animLvl val="lvl"/>
          <dgm:resizeHandles val="exact"/>
        </dgm:presLayoutVars>
      </dgm:prSet>
      <dgm:spPr/>
    </dgm:pt>
    <dgm:pt modelId="{F3493E51-499F-46DA-98E6-2E010D8A71D2}" type="pres">
      <dgm:prSet presAssocID="{6E067D15-C793-49F0-8A02-5946056AB703}" presName="linNode" presStyleCnt="0"/>
      <dgm:spPr/>
    </dgm:pt>
    <dgm:pt modelId="{4E5A3127-D3D9-47F3-BEF4-020C93C1FFCE}" type="pres">
      <dgm:prSet presAssocID="{6E067D15-C793-49F0-8A02-5946056AB703}" presName="parentText" presStyleLbl="node1" presStyleIdx="0" presStyleCnt="4" custScaleY="84683" custLinFactNeighborY="4139">
        <dgm:presLayoutVars>
          <dgm:chMax val="1"/>
          <dgm:bulletEnabled val="1"/>
        </dgm:presLayoutVars>
      </dgm:prSet>
      <dgm:spPr/>
    </dgm:pt>
    <dgm:pt modelId="{5D76BCCC-9C52-4034-ABA1-48307DA9C4DE}" type="pres">
      <dgm:prSet presAssocID="{6E067D15-C793-49F0-8A02-5946056AB703}" presName="descendantText" presStyleLbl="alignAccFollowNode1" presStyleIdx="0" presStyleCnt="4" custScaleY="145369" custLinFactNeighborX="1005" custLinFactNeighborY="911">
        <dgm:presLayoutVars>
          <dgm:bulletEnabled val="1"/>
        </dgm:presLayoutVars>
      </dgm:prSet>
      <dgm:spPr/>
    </dgm:pt>
    <dgm:pt modelId="{9AF7451A-CD51-49ED-854E-DF002A14F8EC}" type="pres">
      <dgm:prSet presAssocID="{6B8F5723-FB35-4131-8E7B-3A096A1C826B}" presName="sp" presStyleCnt="0"/>
      <dgm:spPr/>
    </dgm:pt>
    <dgm:pt modelId="{05A6B2DC-34FB-4865-9FD0-BAEA6248A15E}" type="pres">
      <dgm:prSet presAssocID="{4707030C-157C-45F5-B98E-FDA8D4888435}" presName="linNode" presStyleCnt="0"/>
      <dgm:spPr/>
    </dgm:pt>
    <dgm:pt modelId="{A817AF62-D888-4CA7-9148-BA25A439C8FD}" type="pres">
      <dgm:prSet presAssocID="{4707030C-157C-45F5-B98E-FDA8D4888435}" presName="parentText" presStyleLbl="node1" presStyleIdx="1" presStyleCnt="4" custScaleY="76193" custLinFactNeighborY="1766">
        <dgm:presLayoutVars>
          <dgm:chMax val="1"/>
          <dgm:bulletEnabled val="1"/>
        </dgm:presLayoutVars>
      </dgm:prSet>
      <dgm:spPr/>
    </dgm:pt>
    <dgm:pt modelId="{54501DB9-7120-44A0-9EFC-C74AE532E583}" type="pres">
      <dgm:prSet presAssocID="{4707030C-157C-45F5-B98E-FDA8D4888435}" presName="descendantText" presStyleLbl="alignAccFollowNode1" presStyleIdx="1" presStyleCnt="4" custScaleY="165979" custLinFactNeighborY="1022">
        <dgm:presLayoutVars>
          <dgm:bulletEnabled val="1"/>
        </dgm:presLayoutVars>
      </dgm:prSet>
      <dgm:spPr/>
    </dgm:pt>
    <dgm:pt modelId="{E0ADD62B-20E6-49F2-92C8-F49D5207F646}" type="pres">
      <dgm:prSet presAssocID="{9CB4E805-2956-41D6-964D-60C01CAE5C43}" presName="sp" presStyleCnt="0"/>
      <dgm:spPr/>
    </dgm:pt>
    <dgm:pt modelId="{BCA7F988-97B7-4244-9D84-BFDBA0523B57}" type="pres">
      <dgm:prSet presAssocID="{B4B7DCD8-9893-497C-A51A-87047A1A471F}" presName="linNode" presStyleCnt="0"/>
      <dgm:spPr/>
    </dgm:pt>
    <dgm:pt modelId="{DBA17C5B-40A5-4AF8-AF09-F56288B60998}" type="pres">
      <dgm:prSet presAssocID="{B4B7DCD8-9893-497C-A51A-87047A1A471F}" presName="parentText" presStyleLbl="node1" presStyleIdx="2" presStyleCnt="4" custScaleY="78005" custLinFactNeighborY="-53">
        <dgm:presLayoutVars>
          <dgm:chMax val="1"/>
          <dgm:bulletEnabled val="1"/>
        </dgm:presLayoutVars>
      </dgm:prSet>
      <dgm:spPr/>
    </dgm:pt>
    <dgm:pt modelId="{2965E871-7747-423D-B4BE-9BB94A2C0F19}" type="pres">
      <dgm:prSet presAssocID="{B4B7DCD8-9893-497C-A51A-87047A1A471F}" presName="descendantText" presStyleLbl="alignAccFollowNode1" presStyleIdx="2" presStyleCnt="4" custScaleY="123133">
        <dgm:presLayoutVars>
          <dgm:bulletEnabled val="1"/>
        </dgm:presLayoutVars>
      </dgm:prSet>
      <dgm:spPr/>
    </dgm:pt>
    <dgm:pt modelId="{77F28A28-7591-49EF-A5F2-E73E5423EC95}" type="pres">
      <dgm:prSet presAssocID="{2EC81434-20EC-4800-B02E-30B17C641AFA}" presName="sp" presStyleCnt="0"/>
      <dgm:spPr/>
    </dgm:pt>
    <dgm:pt modelId="{D7160755-CA72-40AE-A7B9-BBC3378EA4FF}" type="pres">
      <dgm:prSet presAssocID="{4CBEFB83-743D-4E1B-A443-BC704238C38D}" presName="linNode" presStyleCnt="0"/>
      <dgm:spPr/>
    </dgm:pt>
    <dgm:pt modelId="{21373DCF-A178-47B8-800C-B0F9182AB130}" type="pres">
      <dgm:prSet presAssocID="{4CBEFB83-743D-4E1B-A443-BC704238C38D}" presName="parentText" presStyleLbl="node1" presStyleIdx="3" presStyleCnt="4" custScaleX="109109" custScaleY="85738">
        <dgm:presLayoutVars>
          <dgm:chMax val="1"/>
          <dgm:bulletEnabled val="1"/>
        </dgm:presLayoutVars>
      </dgm:prSet>
      <dgm:spPr/>
    </dgm:pt>
    <dgm:pt modelId="{E02E2BB5-BA44-45CE-ACC9-3E25DCC318BE}" type="pres">
      <dgm:prSet presAssocID="{4CBEFB83-743D-4E1B-A443-BC704238C38D}" presName="descendantText" presStyleLbl="alignAccFollowNode1" presStyleIdx="3" presStyleCnt="4" custScaleX="109367" custScaleY="129361" custLinFactNeighborX="282" custLinFactNeighborY="180">
        <dgm:presLayoutVars>
          <dgm:bulletEnabled val="1"/>
        </dgm:presLayoutVars>
      </dgm:prSet>
      <dgm:spPr/>
    </dgm:pt>
  </dgm:ptLst>
  <dgm:cxnLst>
    <dgm:cxn modelId="{4E219707-159A-47B7-8461-292A1ED12E46}" srcId="{B4B7DCD8-9893-497C-A51A-87047A1A471F}" destId="{8ABFEAF5-D390-4F16-A812-AED79A26C59B}" srcOrd="0" destOrd="0" parTransId="{F7FA7D5C-4DFB-49F4-9CE4-77826CD7B45A}" sibTransId="{8B588B5B-B2AF-409A-BA29-FAC4CAF8CD9E}"/>
    <dgm:cxn modelId="{C1BA580B-7D63-42C9-AB9B-ED21376C928B}" srcId="{6E067D15-C793-49F0-8A02-5946056AB703}" destId="{F53EA41B-7420-4D44-8A28-B383F6C427DF}" srcOrd="2" destOrd="0" parTransId="{38014BC4-EDCA-44E9-B6BF-028D10051ABE}" sibTransId="{9B62686D-9FF5-4942-ABE6-CB3860C4F574}"/>
    <dgm:cxn modelId="{161F750E-E7D7-4317-A441-D65E24BDFAD1}" type="presOf" srcId="{2B318451-EB7E-42FC-89F5-06A942BA9D11}" destId="{2965E871-7747-423D-B4BE-9BB94A2C0F19}" srcOrd="0" destOrd="2" presId="urn:microsoft.com/office/officeart/2005/8/layout/vList5"/>
    <dgm:cxn modelId="{D490D312-8C22-4E31-9E9A-106C325B4153}" srcId="{6E067D15-C793-49F0-8A02-5946056AB703}" destId="{FB364D59-3F1C-43DC-BB00-D823F0811237}" srcOrd="0" destOrd="0" parTransId="{CAF315E7-C074-42EE-8E2C-AE260386ADBE}" sibTransId="{AAC7BDBA-0570-4DFF-943B-8A2AEB9E3605}"/>
    <dgm:cxn modelId="{9957F521-D14C-441B-8F3D-AC1EB56AD7BC}" srcId="{4CBEFB83-743D-4E1B-A443-BC704238C38D}" destId="{5440D49D-6DD4-4D0B-9DFC-64D085EAF626}" srcOrd="2" destOrd="0" parTransId="{3FE38559-3A96-4CF7-9BC7-922FB117297B}" sibTransId="{6697EB68-3F7D-4A3C-96EB-0047021ACF09}"/>
    <dgm:cxn modelId="{A2519D25-B8BB-4A85-B1C6-EB7F6C07D5A7}" type="presOf" srcId="{4CBEFB83-743D-4E1B-A443-BC704238C38D}" destId="{21373DCF-A178-47B8-800C-B0F9182AB130}" srcOrd="0" destOrd="0" presId="urn:microsoft.com/office/officeart/2005/8/layout/vList5"/>
    <dgm:cxn modelId="{BF84BB2C-E5B5-4AEA-BB44-5041C1886C62}" srcId="{4707030C-157C-45F5-B98E-FDA8D4888435}" destId="{05B63F61-2476-49CD-B16F-A58DFA67F656}" srcOrd="0" destOrd="0" parTransId="{74109D5E-AFBD-4801-B705-BDA2A98C6335}" sibTransId="{50942003-6E0B-4B81-87B6-BC6451945B6B}"/>
    <dgm:cxn modelId="{AD13352F-924B-49EA-AA82-BA8108EFC2EC}" srcId="{4707030C-157C-45F5-B98E-FDA8D4888435}" destId="{FA21A69F-31BB-400A-AEB8-2F1744287E41}" srcOrd="1" destOrd="0" parTransId="{A7541605-11F0-47EB-BE2D-F6662E583F95}" sibTransId="{534297FA-915A-4024-AEA8-656430493DF0}"/>
    <dgm:cxn modelId="{F9268431-8134-4765-A366-97E3A36E0B48}" type="presOf" srcId="{1914EED1-C2A1-4ED7-9F01-671E209D5E21}" destId="{E02E2BB5-BA44-45CE-ACC9-3E25DCC318BE}" srcOrd="0" destOrd="1" presId="urn:microsoft.com/office/officeart/2005/8/layout/vList5"/>
    <dgm:cxn modelId="{21A9EC31-1489-481C-B8B0-3545E01EDFD0}" type="presOf" srcId="{75E564ED-7EEC-4FE4-B8F3-B94FF9F81BC9}" destId="{5D76BCCC-9C52-4034-ABA1-48307DA9C4DE}" srcOrd="0" destOrd="4" presId="urn:microsoft.com/office/officeart/2005/8/layout/vList5"/>
    <dgm:cxn modelId="{9E7C443E-43C3-49D8-BBA2-B0A716A221B8}" type="presOf" srcId="{36E7F81B-396D-4130-89EC-5DD5FCD02A19}" destId="{5D76BCCC-9C52-4034-ABA1-48307DA9C4DE}" srcOrd="0" destOrd="3" presId="urn:microsoft.com/office/officeart/2005/8/layout/vList5"/>
    <dgm:cxn modelId="{273FA55F-177A-425E-9B80-91281B330B06}" type="presOf" srcId="{B4B7DCD8-9893-497C-A51A-87047A1A471F}" destId="{DBA17C5B-40A5-4AF8-AF09-F56288B60998}" srcOrd="0" destOrd="0" presId="urn:microsoft.com/office/officeart/2005/8/layout/vList5"/>
    <dgm:cxn modelId="{1F0B4741-3F17-469B-A080-C82D33BA342F}" srcId="{4CBEFB83-743D-4E1B-A443-BC704238C38D}" destId="{1914EED1-C2A1-4ED7-9F01-671E209D5E21}" srcOrd="1" destOrd="0" parTransId="{4072084A-56DB-49F7-9C49-7D2234C34C61}" sibTransId="{A99DF20B-518B-43C7-97B3-B94EE958BC9A}"/>
    <dgm:cxn modelId="{F03F7361-7391-40B4-B9A8-5BB2655C0438}" type="presOf" srcId="{6F82282E-81E9-4D28-80DB-F902D92D951F}" destId="{E02E2BB5-BA44-45CE-ACC9-3E25DCC318BE}" srcOrd="0" destOrd="0" presId="urn:microsoft.com/office/officeart/2005/8/layout/vList5"/>
    <dgm:cxn modelId="{F8BE3247-4EAC-465A-BCDA-D16E694CB7EE}" type="presOf" srcId="{6E067D15-C793-49F0-8A02-5946056AB703}" destId="{4E5A3127-D3D9-47F3-BEF4-020C93C1FFCE}" srcOrd="0" destOrd="0" presId="urn:microsoft.com/office/officeart/2005/8/layout/vList5"/>
    <dgm:cxn modelId="{08CC1448-4643-4C79-B13A-9396F1B56CD9}" srcId="{6E067D15-C793-49F0-8A02-5946056AB703}" destId="{36E7F81B-396D-4130-89EC-5DD5FCD02A19}" srcOrd="3" destOrd="0" parTransId="{74C34630-5CF2-4549-9D37-0076F1A0B2AF}" sibTransId="{5B9573AC-ED4B-41DD-A9D4-8590829DF25A}"/>
    <dgm:cxn modelId="{9347A86A-EB38-4151-BB86-AAA58ABBD679}" type="presOf" srcId="{5440D49D-6DD4-4D0B-9DFC-64D085EAF626}" destId="{E02E2BB5-BA44-45CE-ACC9-3E25DCC318BE}" srcOrd="0" destOrd="2" presId="urn:microsoft.com/office/officeart/2005/8/layout/vList5"/>
    <dgm:cxn modelId="{97FD566D-E347-40DE-B724-F5566D3DB47C}" type="presOf" srcId="{2F49353F-DD24-47D0-BE2E-9C411A7744D2}" destId="{0A096598-2EF6-428D-9657-6970558425D8}" srcOrd="0" destOrd="0" presId="urn:microsoft.com/office/officeart/2005/8/layout/vList5"/>
    <dgm:cxn modelId="{3F61B370-F0CF-4DAA-8B6E-0D70887BB432}" srcId="{4CBEFB83-743D-4E1B-A443-BC704238C38D}" destId="{6F82282E-81E9-4D28-80DB-F902D92D951F}" srcOrd="0" destOrd="0" parTransId="{4A22EF99-1848-4536-AD2F-0DACDD5D3C82}" sibTransId="{765ABAF5-8161-49E4-9AB9-88DA8B3268CA}"/>
    <dgm:cxn modelId="{4FCB1D53-0920-4759-A850-6B309E0CC912}" type="presOf" srcId="{B6C40D5E-08C9-44C3-B28C-272463D7FA1A}" destId="{54501DB9-7120-44A0-9EFC-C74AE532E583}" srcOrd="0" destOrd="5" presId="urn:microsoft.com/office/officeart/2005/8/layout/vList5"/>
    <dgm:cxn modelId="{B8A70874-C5F8-4B4A-A266-B4962F07E432}" srcId="{B4B7DCD8-9893-497C-A51A-87047A1A471F}" destId="{2B318451-EB7E-42FC-89F5-06A942BA9D11}" srcOrd="2" destOrd="0" parTransId="{92C64688-3303-4C94-B75C-1C1678D52473}" sibTransId="{CB661539-8410-4447-9D95-B12BFE36FF82}"/>
    <dgm:cxn modelId="{D11F9354-1BC2-4F23-853A-5C803E6CB6EF}" srcId="{2F49353F-DD24-47D0-BE2E-9C411A7744D2}" destId="{4707030C-157C-45F5-B98E-FDA8D4888435}" srcOrd="1" destOrd="0" parTransId="{18840EA8-4D8E-4CFD-AE77-A66DCCA7CE06}" sibTransId="{9CB4E805-2956-41D6-964D-60C01CAE5C43}"/>
    <dgm:cxn modelId="{762E6575-3D74-4302-8D78-F4F9AC5F3775}" type="presOf" srcId="{8ABFEAF5-D390-4F16-A812-AED79A26C59B}" destId="{2965E871-7747-423D-B4BE-9BB94A2C0F19}" srcOrd="0" destOrd="0" presId="urn:microsoft.com/office/officeart/2005/8/layout/vList5"/>
    <dgm:cxn modelId="{A0A4647A-4C81-46F3-9290-ED270621B010}" srcId="{4CBEFB83-743D-4E1B-A443-BC704238C38D}" destId="{4A62EE15-DED4-4F57-805F-A24988FFD418}" srcOrd="3" destOrd="0" parTransId="{4DF3FF7E-0142-488A-B9CE-894E674D4C76}" sibTransId="{6BD1D427-6E04-4608-9781-4EF9D060B454}"/>
    <dgm:cxn modelId="{258E037C-EBEB-4756-9D92-F0680E3C1443}" srcId="{2F49353F-DD24-47D0-BE2E-9C411A7744D2}" destId="{B4B7DCD8-9893-497C-A51A-87047A1A471F}" srcOrd="2" destOrd="0" parTransId="{A982B938-E5E4-4FAE-B8E2-264A6DF51278}" sibTransId="{2EC81434-20EC-4800-B02E-30B17C641AFA}"/>
    <dgm:cxn modelId="{0896688C-BFB7-48A0-ABD3-28C469F34B37}" type="presOf" srcId="{4707030C-157C-45F5-B98E-FDA8D4888435}" destId="{A817AF62-D888-4CA7-9148-BA25A439C8FD}" srcOrd="0" destOrd="0" presId="urn:microsoft.com/office/officeart/2005/8/layout/vList5"/>
    <dgm:cxn modelId="{718A588E-FD4E-4CAA-B617-0F1804DEEA42}" type="presOf" srcId="{8D573B1C-A56A-4010-AA70-70688AF5A666}" destId="{54501DB9-7120-44A0-9EFC-C74AE532E583}" srcOrd="0" destOrd="3" presId="urn:microsoft.com/office/officeart/2005/8/layout/vList5"/>
    <dgm:cxn modelId="{C1B7EE8F-7333-439F-88EB-CBD64435A59C}" type="presOf" srcId="{4A62EE15-DED4-4F57-805F-A24988FFD418}" destId="{E02E2BB5-BA44-45CE-ACC9-3E25DCC318BE}" srcOrd="0" destOrd="3" presId="urn:microsoft.com/office/officeart/2005/8/layout/vList5"/>
    <dgm:cxn modelId="{5A0E8B93-47FB-431F-913C-8DBB34525DB8}" type="presOf" srcId="{9BB799C8-CD11-42E5-B1F9-2DA938D6A5DE}" destId="{54501DB9-7120-44A0-9EFC-C74AE532E583}" srcOrd="0" destOrd="4" presId="urn:microsoft.com/office/officeart/2005/8/layout/vList5"/>
    <dgm:cxn modelId="{870FA897-7273-43EF-8062-F0EE9F938CEA}" srcId="{6E067D15-C793-49F0-8A02-5946056AB703}" destId="{75E564ED-7EEC-4FE4-B8F3-B94FF9F81BC9}" srcOrd="4" destOrd="0" parTransId="{EC0EC645-0E33-465B-AC09-B6939938B085}" sibTransId="{66BF9CC6-AD39-412F-92D2-4ED12332DB13}"/>
    <dgm:cxn modelId="{7376B29D-9A8A-467D-8C70-248E100B8F0A}" type="presOf" srcId="{05B63F61-2476-49CD-B16F-A58DFA67F656}" destId="{54501DB9-7120-44A0-9EFC-C74AE532E583}" srcOrd="0" destOrd="0" presId="urn:microsoft.com/office/officeart/2005/8/layout/vList5"/>
    <dgm:cxn modelId="{A4ADC4A9-9C15-4492-B019-4D6E1B39C452}" type="presOf" srcId="{FB364D59-3F1C-43DC-BB00-D823F0811237}" destId="{5D76BCCC-9C52-4034-ABA1-48307DA9C4DE}" srcOrd="0" destOrd="0" presId="urn:microsoft.com/office/officeart/2005/8/layout/vList5"/>
    <dgm:cxn modelId="{943145B9-BE24-4836-9C11-40482A2614A8}" type="presOf" srcId="{FA21A69F-31BB-400A-AEB8-2F1744287E41}" destId="{54501DB9-7120-44A0-9EFC-C74AE532E583}" srcOrd="0" destOrd="1" presId="urn:microsoft.com/office/officeart/2005/8/layout/vList5"/>
    <dgm:cxn modelId="{CC5931CD-9EA2-4232-AD97-C0BD2AB346DB}" srcId="{B4B7DCD8-9893-497C-A51A-87047A1A471F}" destId="{07DD746F-C501-473B-AA07-72D75807B2EE}" srcOrd="1" destOrd="0" parTransId="{E7EBFB19-0003-4810-A59B-7B8E88C00B36}" sibTransId="{2513F145-4961-4777-879D-13E2A142F161}"/>
    <dgm:cxn modelId="{46DC20CE-6358-40A1-9C85-D336FF25FFCB}" srcId="{2F49353F-DD24-47D0-BE2E-9C411A7744D2}" destId="{4CBEFB83-743D-4E1B-A443-BC704238C38D}" srcOrd="3" destOrd="0" parTransId="{C9D3DCB3-B22E-4995-BD0B-16221FCB194D}" sibTransId="{D14FAEB9-F268-49C8-803B-B3F422E95D2C}"/>
    <dgm:cxn modelId="{988272D1-D055-4722-84FC-4924EC355A9F}" srcId="{4707030C-157C-45F5-B98E-FDA8D4888435}" destId="{8D573B1C-A56A-4010-AA70-70688AF5A666}" srcOrd="3" destOrd="0" parTransId="{A54E750C-90BE-46C9-8451-B8448434F560}" sibTransId="{FB73867D-585E-49D0-BD04-31B0C27C3BF6}"/>
    <dgm:cxn modelId="{A34204D8-E035-41F4-A990-84BE7611990D}" srcId="{2F49353F-DD24-47D0-BE2E-9C411A7744D2}" destId="{6E067D15-C793-49F0-8A02-5946056AB703}" srcOrd="0" destOrd="0" parTransId="{EF32DEE9-BF1E-4CDC-ABE7-A46F43882C51}" sibTransId="{6B8F5723-FB35-4131-8E7B-3A096A1C826B}"/>
    <dgm:cxn modelId="{B3719EE0-284B-4F89-AE38-13F8B1DC1EA6}" srcId="{4707030C-157C-45F5-B98E-FDA8D4888435}" destId="{9BB799C8-CD11-42E5-B1F9-2DA938D6A5DE}" srcOrd="4" destOrd="0" parTransId="{705F4698-5682-4EF7-930D-AE641BCCE61C}" sibTransId="{5E5E73E1-7A54-4632-9175-8FE52E19828E}"/>
    <dgm:cxn modelId="{CFD806E6-C69E-43DA-A8F2-FE0D42CF39DE}" type="presOf" srcId="{F53EA41B-7420-4D44-8A28-B383F6C427DF}" destId="{5D76BCCC-9C52-4034-ABA1-48307DA9C4DE}" srcOrd="0" destOrd="2" presId="urn:microsoft.com/office/officeart/2005/8/layout/vList5"/>
    <dgm:cxn modelId="{999A76F1-3626-44B9-A09B-0C5E49B11628}" type="presOf" srcId="{07DD746F-C501-473B-AA07-72D75807B2EE}" destId="{2965E871-7747-423D-B4BE-9BB94A2C0F19}" srcOrd="0" destOrd="1" presId="urn:microsoft.com/office/officeart/2005/8/layout/vList5"/>
    <dgm:cxn modelId="{E50567F3-65DB-4323-9B16-DEE1FAFB56D7}" srcId="{4707030C-157C-45F5-B98E-FDA8D4888435}" destId="{B6C40D5E-08C9-44C3-B28C-272463D7FA1A}" srcOrd="5" destOrd="0" parTransId="{D08DF308-1FE8-4070-A736-D664C41E02BE}" sibTransId="{EA3A7D00-3B72-4E2D-877D-B7EF25D6C2FF}"/>
    <dgm:cxn modelId="{EB8EFAF3-C318-4389-AA32-BB130ACE1298}" type="presOf" srcId="{4943AE3A-F271-4A7F-A314-B205197E399F}" destId="{5D76BCCC-9C52-4034-ABA1-48307DA9C4DE}" srcOrd="0" destOrd="1" presId="urn:microsoft.com/office/officeart/2005/8/layout/vList5"/>
    <dgm:cxn modelId="{0DFB66FA-DC54-41D9-950A-A7FF399AF457}" srcId="{6E067D15-C793-49F0-8A02-5946056AB703}" destId="{4943AE3A-F271-4A7F-A314-B205197E399F}" srcOrd="1" destOrd="0" parTransId="{F60B2AA0-93AE-47F1-8C16-191EC240F5DA}" sibTransId="{033CB42C-C873-41D7-BB40-6F85FF119D2B}"/>
    <dgm:cxn modelId="{4DA858FA-B606-4C35-8870-693921C9729C}" type="presOf" srcId="{650A2D13-50C1-41CB-BC99-0CFF316B9AA6}" destId="{54501DB9-7120-44A0-9EFC-C74AE532E583}" srcOrd="0" destOrd="2" presId="urn:microsoft.com/office/officeart/2005/8/layout/vList5"/>
    <dgm:cxn modelId="{6FC622FD-F34B-463F-A0D6-FEE86D45EB7A}" srcId="{4707030C-157C-45F5-B98E-FDA8D4888435}" destId="{650A2D13-50C1-41CB-BC99-0CFF316B9AA6}" srcOrd="2" destOrd="0" parTransId="{0D2F9B7E-41B1-43AF-8B30-3026333F0558}" sibTransId="{A512141F-4A8C-4AD4-9B45-733B73FE7A3B}"/>
    <dgm:cxn modelId="{BE652CA0-7CE5-42E9-8ABB-9C02432CC580}" type="presParOf" srcId="{0A096598-2EF6-428D-9657-6970558425D8}" destId="{F3493E51-499F-46DA-98E6-2E010D8A71D2}" srcOrd="0" destOrd="0" presId="urn:microsoft.com/office/officeart/2005/8/layout/vList5"/>
    <dgm:cxn modelId="{E0487722-8455-4F70-9CDB-3AA17E0C2C91}" type="presParOf" srcId="{F3493E51-499F-46DA-98E6-2E010D8A71D2}" destId="{4E5A3127-D3D9-47F3-BEF4-020C93C1FFCE}" srcOrd="0" destOrd="0" presId="urn:microsoft.com/office/officeart/2005/8/layout/vList5"/>
    <dgm:cxn modelId="{713AE90D-3151-4646-B9DB-9384D4FDD5F5}" type="presParOf" srcId="{F3493E51-499F-46DA-98E6-2E010D8A71D2}" destId="{5D76BCCC-9C52-4034-ABA1-48307DA9C4DE}" srcOrd="1" destOrd="0" presId="urn:microsoft.com/office/officeart/2005/8/layout/vList5"/>
    <dgm:cxn modelId="{CD56325B-B18E-4F4C-97AC-CB4C59109F94}" type="presParOf" srcId="{0A096598-2EF6-428D-9657-6970558425D8}" destId="{9AF7451A-CD51-49ED-854E-DF002A14F8EC}" srcOrd="1" destOrd="0" presId="urn:microsoft.com/office/officeart/2005/8/layout/vList5"/>
    <dgm:cxn modelId="{9C23E48E-4D26-4A46-8EBB-B60D37D06886}" type="presParOf" srcId="{0A096598-2EF6-428D-9657-6970558425D8}" destId="{05A6B2DC-34FB-4865-9FD0-BAEA6248A15E}" srcOrd="2" destOrd="0" presId="urn:microsoft.com/office/officeart/2005/8/layout/vList5"/>
    <dgm:cxn modelId="{8C0BA4B3-D8FB-4AB6-8EF0-DB6BBADBD90F}" type="presParOf" srcId="{05A6B2DC-34FB-4865-9FD0-BAEA6248A15E}" destId="{A817AF62-D888-4CA7-9148-BA25A439C8FD}" srcOrd="0" destOrd="0" presId="urn:microsoft.com/office/officeart/2005/8/layout/vList5"/>
    <dgm:cxn modelId="{23B6ECAC-1090-4223-BF6D-3A0EB9925E56}" type="presParOf" srcId="{05A6B2DC-34FB-4865-9FD0-BAEA6248A15E}" destId="{54501DB9-7120-44A0-9EFC-C74AE532E583}" srcOrd="1" destOrd="0" presId="urn:microsoft.com/office/officeart/2005/8/layout/vList5"/>
    <dgm:cxn modelId="{403D6655-E278-42A1-9930-BC5A48D1E56A}" type="presParOf" srcId="{0A096598-2EF6-428D-9657-6970558425D8}" destId="{E0ADD62B-20E6-49F2-92C8-F49D5207F646}" srcOrd="3" destOrd="0" presId="urn:microsoft.com/office/officeart/2005/8/layout/vList5"/>
    <dgm:cxn modelId="{F142CB5D-D3EE-4A3B-A63F-DD57757BE5EE}" type="presParOf" srcId="{0A096598-2EF6-428D-9657-6970558425D8}" destId="{BCA7F988-97B7-4244-9D84-BFDBA0523B57}" srcOrd="4" destOrd="0" presId="urn:microsoft.com/office/officeart/2005/8/layout/vList5"/>
    <dgm:cxn modelId="{E893BECF-9DB5-4806-9844-F85F23B761B2}" type="presParOf" srcId="{BCA7F988-97B7-4244-9D84-BFDBA0523B57}" destId="{DBA17C5B-40A5-4AF8-AF09-F56288B60998}" srcOrd="0" destOrd="0" presId="urn:microsoft.com/office/officeart/2005/8/layout/vList5"/>
    <dgm:cxn modelId="{1001B2B5-1AA0-4868-B53D-AC50C49B6551}" type="presParOf" srcId="{BCA7F988-97B7-4244-9D84-BFDBA0523B57}" destId="{2965E871-7747-423D-B4BE-9BB94A2C0F19}" srcOrd="1" destOrd="0" presId="urn:microsoft.com/office/officeart/2005/8/layout/vList5"/>
    <dgm:cxn modelId="{FA52C5E8-A110-4E76-A661-16562B708B78}" type="presParOf" srcId="{0A096598-2EF6-428D-9657-6970558425D8}" destId="{77F28A28-7591-49EF-A5F2-E73E5423EC95}" srcOrd="5" destOrd="0" presId="urn:microsoft.com/office/officeart/2005/8/layout/vList5"/>
    <dgm:cxn modelId="{FE7A128B-CD24-4AE9-A66B-05AA568A592C}" type="presParOf" srcId="{0A096598-2EF6-428D-9657-6970558425D8}" destId="{D7160755-CA72-40AE-A7B9-BBC3378EA4FF}" srcOrd="6" destOrd="0" presId="urn:microsoft.com/office/officeart/2005/8/layout/vList5"/>
    <dgm:cxn modelId="{C2A70D7B-B22F-4904-B395-1947E9BE185E}" type="presParOf" srcId="{D7160755-CA72-40AE-A7B9-BBC3378EA4FF}" destId="{21373DCF-A178-47B8-800C-B0F9182AB130}" srcOrd="0" destOrd="0" presId="urn:microsoft.com/office/officeart/2005/8/layout/vList5"/>
    <dgm:cxn modelId="{1564ED27-4F21-4D9E-8D69-923E5428E882}" type="presParOf" srcId="{D7160755-CA72-40AE-A7B9-BBC3378EA4FF}" destId="{E02E2BB5-BA44-45CE-ACC9-3E25DCC318B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FD3F013-4FF7-4BD0-BC22-C6ED7DBB25FF}" type="doc">
      <dgm:prSet loTypeId="urn:microsoft.com/office/officeart/2005/8/layout/list1" loCatId="list" qsTypeId="urn:microsoft.com/office/officeart/2005/8/quickstyle/simple1" qsCatId="simple" csTypeId="urn:microsoft.com/office/officeart/2005/8/colors/accent6_4" csCatId="accent6" phldr="1"/>
      <dgm:spPr/>
      <dgm:t>
        <a:bodyPr/>
        <a:lstStyle/>
        <a:p>
          <a:endParaRPr lang="tr-TR"/>
        </a:p>
      </dgm:t>
    </dgm:pt>
    <dgm:pt modelId="{C903DD09-56F4-4103-AA8A-EE811E63CF4B}">
      <dgm:prSet phldrT="[Metin]" custT="1"/>
      <dgm:spPr>
        <a:xfrm>
          <a:off x="274320" y="1040760"/>
          <a:ext cx="3840480" cy="826560"/>
        </a:xfrm>
        <a:solidFill>
          <a:srgbClr val="70AD47">
            <a:shade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tr-TR" sz="5400" dirty="0">
              <a:solidFill>
                <a:sysClr val="window" lastClr="FFFFFF"/>
              </a:solidFill>
              <a:latin typeface="Calibri" panose="020F0502020204030204"/>
              <a:ea typeface="+mn-ea"/>
              <a:cs typeface="+mn-cs"/>
            </a:rPr>
            <a:t>A. Liderlik, Yönetim ve Kalite</a:t>
          </a:r>
        </a:p>
      </dgm:t>
    </dgm:pt>
    <dgm:pt modelId="{32993484-B220-4EB9-80C9-D8434F8B2150}" type="parTrans" cxnId="{A56BB29F-2173-47C2-8978-0C8570A69BB4}">
      <dgm:prSet/>
      <dgm:spPr/>
      <dgm:t>
        <a:bodyPr/>
        <a:lstStyle/>
        <a:p>
          <a:endParaRPr lang="tr-TR"/>
        </a:p>
      </dgm:t>
    </dgm:pt>
    <dgm:pt modelId="{EA3E3536-AF22-456B-9352-85C0B8742E9C}" type="sibTrans" cxnId="{A56BB29F-2173-47C2-8978-0C8570A69BB4}">
      <dgm:prSet/>
      <dgm:spPr/>
      <dgm:t>
        <a:bodyPr/>
        <a:lstStyle/>
        <a:p>
          <a:endParaRPr lang="tr-TR"/>
        </a:p>
      </dgm:t>
    </dgm:pt>
    <dgm:pt modelId="{EBCD4829-66DC-4461-8B39-A60FA2920E69}" type="pres">
      <dgm:prSet presAssocID="{EFD3F013-4FF7-4BD0-BC22-C6ED7DBB25FF}" presName="linear" presStyleCnt="0">
        <dgm:presLayoutVars>
          <dgm:dir/>
          <dgm:animLvl val="lvl"/>
          <dgm:resizeHandles val="exact"/>
        </dgm:presLayoutVars>
      </dgm:prSet>
      <dgm:spPr/>
    </dgm:pt>
    <dgm:pt modelId="{CCB44DEE-55D4-49A0-9FE9-83E23515ADD9}" type="pres">
      <dgm:prSet presAssocID="{C903DD09-56F4-4103-AA8A-EE811E63CF4B}" presName="parentLin" presStyleCnt="0"/>
      <dgm:spPr/>
    </dgm:pt>
    <dgm:pt modelId="{B73728E8-D4D7-4267-8CEF-B4CA59AD6799}" type="pres">
      <dgm:prSet presAssocID="{C903DD09-56F4-4103-AA8A-EE811E63CF4B}" presName="parentLeftMargin" presStyleLbl="node1" presStyleIdx="0" presStyleCnt="1"/>
      <dgm:spPr>
        <a:prstGeom prst="roundRect">
          <a:avLst/>
        </a:prstGeom>
      </dgm:spPr>
    </dgm:pt>
    <dgm:pt modelId="{182B7AA9-FECC-4C86-93E1-C65260890B48}" type="pres">
      <dgm:prSet presAssocID="{C903DD09-56F4-4103-AA8A-EE811E63CF4B}" presName="parentText" presStyleLbl="node1" presStyleIdx="0" presStyleCnt="1" custScaleX="130617">
        <dgm:presLayoutVars>
          <dgm:chMax val="0"/>
          <dgm:bulletEnabled val="1"/>
        </dgm:presLayoutVars>
      </dgm:prSet>
      <dgm:spPr/>
    </dgm:pt>
    <dgm:pt modelId="{4169955E-45A5-43F4-B1D4-52FEE50FB136}" type="pres">
      <dgm:prSet presAssocID="{C903DD09-56F4-4103-AA8A-EE811E63CF4B}" presName="negativeSpace" presStyleCnt="0"/>
      <dgm:spPr/>
    </dgm:pt>
    <dgm:pt modelId="{0CC50C69-D733-4D39-B79E-754DDCE2C2FE}" type="pres">
      <dgm:prSet presAssocID="{C903DD09-56F4-4103-AA8A-EE811E63CF4B}" presName="childText" presStyleLbl="conFgAcc1" presStyleIdx="0" presStyleCnt="1">
        <dgm:presLayoutVars>
          <dgm:bulletEnabled val="1"/>
        </dgm:presLayoutVars>
      </dgm:prSet>
      <dgm:spPr>
        <a:xfrm>
          <a:off x="0" y="1454040"/>
          <a:ext cx="5486400" cy="705600"/>
        </a:xfrm>
        <a:prstGeom prst="rect">
          <a:avLst/>
        </a:prstGeom>
        <a:gradFill flip="none" rotWithShape="0">
          <a:gsLst>
            <a:gs pos="0">
              <a:sysClr val="window" lastClr="FFFFFF">
                <a:hueOff val="0"/>
                <a:satOff val="0"/>
                <a:lumOff val="0"/>
                <a:shade val="30000"/>
                <a:satMod val="115000"/>
              </a:sysClr>
            </a:gs>
            <a:gs pos="50000">
              <a:sysClr val="window" lastClr="FFFFFF">
                <a:hueOff val="0"/>
                <a:satOff val="0"/>
                <a:lumOff val="0"/>
                <a:shade val="67500"/>
                <a:satMod val="115000"/>
              </a:sysClr>
            </a:gs>
            <a:gs pos="100000">
              <a:sysClr val="window" lastClr="FFFFFF">
                <a:hueOff val="0"/>
                <a:satOff val="0"/>
                <a:lumOff val="0"/>
                <a:shade val="100000"/>
                <a:satMod val="115000"/>
              </a:sysClr>
            </a:gs>
          </a:gsLst>
          <a:lin ang="0" scaled="1"/>
          <a:tileRect/>
        </a:gradFill>
        <a:ln w="12700" cap="flat" cmpd="sng" algn="ctr">
          <a:solidFill>
            <a:srgbClr val="70AD47">
              <a:shade val="50000"/>
              <a:hueOff val="0"/>
              <a:satOff val="0"/>
              <a:lumOff val="0"/>
              <a:alphaOff val="0"/>
            </a:srgbClr>
          </a:solidFill>
          <a:prstDash val="solid"/>
          <a:miter lim="800000"/>
        </a:ln>
        <a:effectLst/>
      </dgm:spPr>
    </dgm:pt>
  </dgm:ptLst>
  <dgm:cxnLst>
    <dgm:cxn modelId="{8F9E2802-0B23-432E-BEAF-C01C47A1F32C}" type="presOf" srcId="{EFD3F013-4FF7-4BD0-BC22-C6ED7DBB25FF}" destId="{EBCD4829-66DC-4461-8B39-A60FA2920E69}" srcOrd="0" destOrd="0" presId="urn:microsoft.com/office/officeart/2005/8/layout/list1"/>
    <dgm:cxn modelId="{E12C4A0E-A82B-4457-858F-361D0C7ACC90}" type="presOf" srcId="{C903DD09-56F4-4103-AA8A-EE811E63CF4B}" destId="{B73728E8-D4D7-4267-8CEF-B4CA59AD6799}" srcOrd="0" destOrd="0" presId="urn:microsoft.com/office/officeart/2005/8/layout/list1"/>
    <dgm:cxn modelId="{2280676A-6B90-4AB3-8471-A06D318A613D}" type="presOf" srcId="{C903DD09-56F4-4103-AA8A-EE811E63CF4B}" destId="{182B7AA9-FECC-4C86-93E1-C65260890B48}" srcOrd="1" destOrd="0" presId="urn:microsoft.com/office/officeart/2005/8/layout/list1"/>
    <dgm:cxn modelId="{A56BB29F-2173-47C2-8978-0C8570A69BB4}" srcId="{EFD3F013-4FF7-4BD0-BC22-C6ED7DBB25FF}" destId="{C903DD09-56F4-4103-AA8A-EE811E63CF4B}" srcOrd="0" destOrd="0" parTransId="{32993484-B220-4EB9-80C9-D8434F8B2150}" sibTransId="{EA3E3536-AF22-456B-9352-85C0B8742E9C}"/>
    <dgm:cxn modelId="{B4683360-1834-4CDC-8459-A88BD07984FD}" type="presParOf" srcId="{EBCD4829-66DC-4461-8B39-A60FA2920E69}" destId="{CCB44DEE-55D4-49A0-9FE9-83E23515ADD9}" srcOrd="0" destOrd="0" presId="urn:microsoft.com/office/officeart/2005/8/layout/list1"/>
    <dgm:cxn modelId="{BE966849-3904-4756-B343-534F935BD8DB}" type="presParOf" srcId="{CCB44DEE-55D4-49A0-9FE9-83E23515ADD9}" destId="{B73728E8-D4D7-4267-8CEF-B4CA59AD6799}" srcOrd="0" destOrd="0" presId="urn:microsoft.com/office/officeart/2005/8/layout/list1"/>
    <dgm:cxn modelId="{8012D840-9907-4938-9636-A91FFA82F2EC}" type="presParOf" srcId="{CCB44DEE-55D4-49A0-9FE9-83E23515ADD9}" destId="{182B7AA9-FECC-4C86-93E1-C65260890B48}" srcOrd="1" destOrd="0" presId="urn:microsoft.com/office/officeart/2005/8/layout/list1"/>
    <dgm:cxn modelId="{37FD85CF-BEBB-4E28-BC45-5C2D25CB8F99}" type="presParOf" srcId="{EBCD4829-66DC-4461-8B39-A60FA2920E69}" destId="{4169955E-45A5-43F4-B1D4-52FEE50FB136}" srcOrd="1" destOrd="0" presId="urn:microsoft.com/office/officeart/2005/8/layout/list1"/>
    <dgm:cxn modelId="{4ED628E6-4DE4-4013-87C7-CDF05C612D6B}" type="presParOf" srcId="{EBCD4829-66DC-4461-8B39-A60FA2920E69}" destId="{0CC50C69-D733-4D39-B79E-754DDCE2C2F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FD3F013-4FF7-4BD0-BC22-C6ED7DBB25FF}" type="doc">
      <dgm:prSet loTypeId="urn:microsoft.com/office/officeart/2005/8/layout/list1" loCatId="list" qsTypeId="urn:microsoft.com/office/officeart/2005/8/quickstyle/simple1" qsCatId="simple" csTypeId="urn:microsoft.com/office/officeart/2005/8/colors/accent6_4" csCatId="accent6" phldr="1"/>
      <dgm:spPr/>
      <dgm:t>
        <a:bodyPr/>
        <a:lstStyle/>
        <a:p>
          <a:endParaRPr lang="tr-TR"/>
        </a:p>
      </dgm:t>
    </dgm:pt>
    <dgm:pt modelId="{C903DD09-56F4-4103-AA8A-EE811E63CF4B}">
      <dgm:prSet phldrT="[Metin]" custT="1"/>
      <dgm:spPr>
        <a:xfrm>
          <a:off x="274320" y="1040760"/>
          <a:ext cx="3840480" cy="826560"/>
        </a:xfrm>
        <a:solidFill>
          <a:srgbClr val="70AD47">
            <a:shade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tr-TR" sz="5400" dirty="0">
              <a:solidFill>
                <a:sysClr val="window" lastClr="FFFFFF"/>
              </a:solidFill>
              <a:latin typeface="Calibri" panose="020F0502020204030204"/>
              <a:ea typeface="+mn-ea"/>
              <a:cs typeface="+mn-cs"/>
            </a:rPr>
            <a:t>Eğitim ve Öğretim</a:t>
          </a:r>
        </a:p>
      </dgm:t>
    </dgm:pt>
    <dgm:pt modelId="{32993484-B220-4EB9-80C9-D8434F8B2150}" type="parTrans" cxnId="{A56BB29F-2173-47C2-8978-0C8570A69BB4}">
      <dgm:prSet/>
      <dgm:spPr/>
      <dgm:t>
        <a:bodyPr/>
        <a:lstStyle/>
        <a:p>
          <a:endParaRPr lang="tr-TR"/>
        </a:p>
      </dgm:t>
    </dgm:pt>
    <dgm:pt modelId="{EA3E3536-AF22-456B-9352-85C0B8742E9C}" type="sibTrans" cxnId="{A56BB29F-2173-47C2-8978-0C8570A69BB4}">
      <dgm:prSet/>
      <dgm:spPr/>
      <dgm:t>
        <a:bodyPr/>
        <a:lstStyle/>
        <a:p>
          <a:endParaRPr lang="tr-TR"/>
        </a:p>
      </dgm:t>
    </dgm:pt>
    <dgm:pt modelId="{EBCD4829-66DC-4461-8B39-A60FA2920E69}" type="pres">
      <dgm:prSet presAssocID="{EFD3F013-4FF7-4BD0-BC22-C6ED7DBB25FF}" presName="linear" presStyleCnt="0">
        <dgm:presLayoutVars>
          <dgm:dir/>
          <dgm:animLvl val="lvl"/>
          <dgm:resizeHandles val="exact"/>
        </dgm:presLayoutVars>
      </dgm:prSet>
      <dgm:spPr/>
    </dgm:pt>
    <dgm:pt modelId="{CCB44DEE-55D4-49A0-9FE9-83E23515ADD9}" type="pres">
      <dgm:prSet presAssocID="{C903DD09-56F4-4103-AA8A-EE811E63CF4B}" presName="parentLin" presStyleCnt="0"/>
      <dgm:spPr/>
    </dgm:pt>
    <dgm:pt modelId="{B73728E8-D4D7-4267-8CEF-B4CA59AD6799}" type="pres">
      <dgm:prSet presAssocID="{C903DD09-56F4-4103-AA8A-EE811E63CF4B}" presName="parentLeftMargin" presStyleLbl="node1" presStyleIdx="0" presStyleCnt="1"/>
      <dgm:spPr>
        <a:prstGeom prst="roundRect">
          <a:avLst/>
        </a:prstGeom>
      </dgm:spPr>
    </dgm:pt>
    <dgm:pt modelId="{182B7AA9-FECC-4C86-93E1-C65260890B48}" type="pres">
      <dgm:prSet presAssocID="{C903DD09-56F4-4103-AA8A-EE811E63CF4B}" presName="parentText" presStyleLbl="node1" presStyleIdx="0" presStyleCnt="1">
        <dgm:presLayoutVars>
          <dgm:chMax val="0"/>
          <dgm:bulletEnabled val="1"/>
        </dgm:presLayoutVars>
      </dgm:prSet>
      <dgm:spPr/>
    </dgm:pt>
    <dgm:pt modelId="{4169955E-45A5-43F4-B1D4-52FEE50FB136}" type="pres">
      <dgm:prSet presAssocID="{C903DD09-56F4-4103-AA8A-EE811E63CF4B}" presName="negativeSpace" presStyleCnt="0"/>
      <dgm:spPr/>
    </dgm:pt>
    <dgm:pt modelId="{0CC50C69-D733-4D39-B79E-754DDCE2C2FE}" type="pres">
      <dgm:prSet presAssocID="{C903DD09-56F4-4103-AA8A-EE811E63CF4B}" presName="childText" presStyleLbl="conFgAcc1" presStyleIdx="0" presStyleCnt="1">
        <dgm:presLayoutVars>
          <dgm:bulletEnabled val="1"/>
        </dgm:presLayoutVars>
      </dgm:prSet>
      <dgm:spPr>
        <a:xfrm>
          <a:off x="0" y="1454040"/>
          <a:ext cx="5486400" cy="705600"/>
        </a:xfrm>
        <a:prstGeom prst="rect">
          <a:avLst/>
        </a:prstGeom>
        <a:gradFill flip="none" rotWithShape="0">
          <a:gsLst>
            <a:gs pos="0">
              <a:sysClr val="window" lastClr="FFFFFF">
                <a:hueOff val="0"/>
                <a:satOff val="0"/>
                <a:lumOff val="0"/>
                <a:shade val="30000"/>
                <a:satMod val="115000"/>
              </a:sysClr>
            </a:gs>
            <a:gs pos="50000">
              <a:sysClr val="window" lastClr="FFFFFF">
                <a:hueOff val="0"/>
                <a:satOff val="0"/>
                <a:lumOff val="0"/>
                <a:shade val="67500"/>
                <a:satMod val="115000"/>
              </a:sysClr>
            </a:gs>
            <a:gs pos="100000">
              <a:sysClr val="window" lastClr="FFFFFF">
                <a:hueOff val="0"/>
                <a:satOff val="0"/>
                <a:lumOff val="0"/>
                <a:shade val="100000"/>
                <a:satMod val="115000"/>
              </a:sysClr>
            </a:gs>
          </a:gsLst>
          <a:lin ang="0" scaled="1"/>
          <a:tileRect/>
        </a:gradFill>
        <a:ln w="12700" cap="flat" cmpd="sng" algn="ctr">
          <a:solidFill>
            <a:srgbClr val="70AD47">
              <a:shade val="50000"/>
              <a:hueOff val="0"/>
              <a:satOff val="0"/>
              <a:lumOff val="0"/>
              <a:alphaOff val="0"/>
            </a:srgbClr>
          </a:solidFill>
          <a:prstDash val="solid"/>
          <a:miter lim="800000"/>
        </a:ln>
        <a:effectLst/>
      </dgm:spPr>
    </dgm:pt>
  </dgm:ptLst>
  <dgm:cxnLst>
    <dgm:cxn modelId="{24BB1A2A-E8FF-4D9F-A314-FFCB0A5F02ED}" type="presOf" srcId="{C903DD09-56F4-4103-AA8A-EE811E63CF4B}" destId="{B73728E8-D4D7-4267-8CEF-B4CA59AD6799}" srcOrd="0" destOrd="0" presId="urn:microsoft.com/office/officeart/2005/8/layout/list1"/>
    <dgm:cxn modelId="{A56BB29F-2173-47C2-8978-0C8570A69BB4}" srcId="{EFD3F013-4FF7-4BD0-BC22-C6ED7DBB25FF}" destId="{C903DD09-56F4-4103-AA8A-EE811E63CF4B}" srcOrd="0" destOrd="0" parTransId="{32993484-B220-4EB9-80C9-D8434F8B2150}" sibTransId="{EA3E3536-AF22-456B-9352-85C0B8742E9C}"/>
    <dgm:cxn modelId="{9C640FAB-4EFE-4D77-84CD-AA65149D03F5}" type="presOf" srcId="{EFD3F013-4FF7-4BD0-BC22-C6ED7DBB25FF}" destId="{EBCD4829-66DC-4461-8B39-A60FA2920E69}" srcOrd="0" destOrd="0" presId="urn:microsoft.com/office/officeart/2005/8/layout/list1"/>
    <dgm:cxn modelId="{2648B8E7-3889-4BA9-BE20-85A3A88DB0A7}" type="presOf" srcId="{C903DD09-56F4-4103-AA8A-EE811E63CF4B}" destId="{182B7AA9-FECC-4C86-93E1-C65260890B48}" srcOrd="1" destOrd="0" presId="urn:microsoft.com/office/officeart/2005/8/layout/list1"/>
    <dgm:cxn modelId="{0EB78C19-E60A-464E-BB39-FE0B3ED5F6AA}" type="presParOf" srcId="{EBCD4829-66DC-4461-8B39-A60FA2920E69}" destId="{CCB44DEE-55D4-49A0-9FE9-83E23515ADD9}" srcOrd="0" destOrd="0" presId="urn:microsoft.com/office/officeart/2005/8/layout/list1"/>
    <dgm:cxn modelId="{527908E7-6377-430B-8AE7-BECBA7353DAD}" type="presParOf" srcId="{CCB44DEE-55D4-49A0-9FE9-83E23515ADD9}" destId="{B73728E8-D4D7-4267-8CEF-B4CA59AD6799}" srcOrd="0" destOrd="0" presId="urn:microsoft.com/office/officeart/2005/8/layout/list1"/>
    <dgm:cxn modelId="{E96FDE8D-C841-4FA6-8E7D-CF1CE8F69DC3}" type="presParOf" srcId="{CCB44DEE-55D4-49A0-9FE9-83E23515ADD9}" destId="{182B7AA9-FECC-4C86-93E1-C65260890B48}" srcOrd="1" destOrd="0" presId="urn:microsoft.com/office/officeart/2005/8/layout/list1"/>
    <dgm:cxn modelId="{55DE644F-204B-4FC6-A9AA-E62F2E987960}" type="presParOf" srcId="{EBCD4829-66DC-4461-8B39-A60FA2920E69}" destId="{4169955E-45A5-43F4-B1D4-52FEE50FB136}" srcOrd="1" destOrd="0" presId="urn:microsoft.com/office/officeart/2005/8/layout/list1"/>
    <dgm:cxn modelId="{13F69908-9CD6-4959-A2E2-8A08E5F94638}" type="presParOf" srcId="{EBCD4829-66DC-4461-8B39-A60FA2920E69}" destId="{0CC50C69-D733-4D39-B79E-754DDCE2C2F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C2B364-892D-4854-941F-EC1B307909E4}">
      <dsp:nvSpPr>
        <dsp:cNvPr id="0" name=""/>
        <dsp:cNvSpPr/>
      </dsp:nvSpPr>
      <dsp:spPr>
        <a:xfrm>
          <a:off x="0" y="345757"/>
          <a:ext cx="10086108" cy="428400"/>
        </a:xfrm>
        <a:prstGeom prst="rect">
          <a:avLst/>
        </a:prstGeom>
        <a:gradFill rotWithShape="0">
          <a:gsLst>
            <a:gs pos="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flat" cmpd="sng" algn="ctr">
          <a:solidFill>
            <a:srgbClr val="70AD47">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67A3E79A-59E9-41F5-A431-22D81EC242E2}">
      <dsp:nvSpPr>
        <dsp:cNvPr id="0" name=""/>
        <dsp:cNvSpPr/>
      </dsp:nvSpPr>
      <dsp:spPr>
        <a:xfrm>
          <a:off x="495510" y="78231"/>
          <a:ext cx="7060275" cy="501840"/>
        </a:xfrm>
        <a:prstGeom prst="roundRect">
          <a:avLst/>
        </a:prstGeom>
        <a:solidFill>
          <a:srgbClr val="70AD47">
            <a:shade val="8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862" tIns="0" rIns="266862" bIns="0" numCol="1" spcCol="1270" anchor="ctr" anchorCtr="0">
          <a:noAutofit/>
        </a:bodyPr>
        <a:lstStyle/>
        <a:p>
          <a:pPr marL="0" lvl="0" indent="0" algn="l" defTabSz="1244600">
            <a:lnSpc>
              <a:spcPct val="90000"/>
            </a:lnSpc>
            <a:spcBef>
              <a:spcPct val="0"/>
            </a:spcBef>
            <a:spcAft>
              <a:spcPct val="35000"/>
            </a:spcAft>
            <a:buNone/>
          </a:pPr>
          <a:r>
            <a:rPr lang="tr-TR" sz="2800" kern="1200" dirty="0">
              <a:solidFill>
                <a:schemeClr val="bg2">
                  <a:lumMod val="10000"/>
                </a:schemeClr>
              </a:solidFill>
              <a:latin typeface="Calibri" panose="020F0502020204030204"/>
              <a:ea typeface="+mn-ea"/>
              <a:cs typeface="+mn-cs"/>
            </a:rPr>
            <a:t>Üniversitemizin Tanıtımı</a:t>
          </a:r>
        </a:p>
      </dsp:txBody>
      <dsp:txXfrm>
        <a:off x="520008" y="102729"/>
        <a:ext cx="7011279" cy="452844"/>
      </dsp:txXfrm>
    </dsp:sp>
    <dsp:sp modelId="{5AE40CE1-4154-4D0B-82FB-E8418D05E1E8}">
      <dsp:nvSpPr>
        <dsp:cNvPr id="0" name=""/>
        <dsp:cNvSpPr/>
      </dsp:nvSpPr>
      <dsp:spPr>
        <a:xfrm>
          <a:off x="0" y="1116877"/>
          <a:ext cx="10086108" cy="428400"/>
        </a:xfrm>
        <a:prstGeom prst="rect">
          <a:avLst/>
        </a:prstGeom>
        <a:solidFill>
          <a:schemeClr val="lt1">
            <a:alpha val="90000"/>
            <a:hueOff val="0"/>
            <a:satOff val="0"/>
            <a:lumOff val="0"/>
            <a:alphaOff val="0"/>
          </a:schemeClr>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sp>
    <dsp:sp modelId="{3A16373B-D556-4193-BBA9-27EED5AA7B37}">
      <dsp:nvSpPr>
        <dsp:cNvPr id="0" name=""/>
        <dsp:cNvSpPr/>
      </dsp:nvSpPr>
      <dsp:spPr>
        <a:xfrm>
          <a:off x="469467" y="826643"/>
          <a:ext cx="7060275" cy="501840"/>
        </a:xfrm>
        <a:prstGeom prst="roundRect">
          <a:avLst/>
        </a:prstGeom>
        <a:solidFill>
          <a:srgbClr val="70AD47">
            <a:shade val="8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862" tIns="0" rIns="266862" bIns="0" numCol="1" spcCol="1270" anchor="ctr" anchorCtr="0">
          <a:noAutofit/>
        </a:bodyPr>
        <a:lstStyle/>
        <a:p>
          <a:pPr marL="0" lvl="0" indent="0" algn="l" defTabSz="1244600">
            <a:lnSpc>
              <a:spcPct val="90000"/>
            </a:lnSpc>
            <a:spcBef>
              <a:spcPct val="0"/>
            </a:spcBef>
            <a:spcAft>
              <a:spcPct val="35000"/>
            </a:spcAft>
            <a:buNone/>
          </a:pPr>
          <a:r>
            <a:rPr lang="tr-TR" sz="2800" kern="1200" dirty="0">
              <a:solidFill>
                <a:schemeClr val="bg2">
                  <a:lumMod val="10000"/>
                </a:schemeClr>
              </a:solidFill>
              <a:latin typeface="Calibri" panose="020F0502020204030204"/>
              <a:ea typeface="+mn-ea"/>
              <a:cs typeface="+mn-cs"/>
            </a:rPr>
            <a:t>Kalite Süreçleri</a:t>
          </a:r>
        </a:p>
      </dsp:txBody>
      <dsp:txXfrm>
        <a:off x="493965" y="851141"/>
        <a:ext cx="7011279" cy="452844"/>
      </dsp:txXfrm>
    </dsp:sp>
    <dsp:sp modelId="{AC6F2232-0385-426E-9B75-F5E56E160C2B}">
      <dsp:nvSpPr>
        <dsp:cNvPr id="0" name=""/>
        <dsp:cNvSpPr/>
      </dsp:nvSpPr>
      <dsp:spPr>
        <a:xfrm>
          <a:off x="0" y="1887997"/>
          <a:ext cx="10086108" cy="428400"/>
        </a:xfrm>
        <a:prstGeom prst="rect">
          <a:avLst/>
        </a:prstGeom>
        <a:solidFill>
          <a:sysClr val="window" lastClr="FFFFFF">
            <a:alpha val="90000"/>
            <a:hueOff val="0"/>
            <a:satOff val="0"/>
            <a:lumOff val="0"/>
            <a:alphaOff val="0"/>
          </a:sysClr>
        </a:solidFill>
        <a:ln w="12700" cap="flat" cmpd="sng" algn="ctr">
          <a:solidFill>
            <a:srgbClr val="70AD47">
              <a:shade val="80000"/>
              <a:hueOff val="128512"/>
              <a:satOff val="-5164"/>
              <a:lumOff val="11051"/>
              <a:alphaOff val="0"/>
            </a:srgbClr>
          </a:solidFill>
          <a:prstDash val="solid"/>
          <a:miter lim="800000"/>
        </a:ln>
        <a:effectLst/>
      </dsp:spPr>
      <dsp:style>
        <a:lnRef idx="2">
          <a:scrgbClr r="0" g="0" b="0"/>
        </a:lnRef>
        <a:fillRef idx="1">
          <a:scrgbClr r="0" g="0" b="0"/>
        </a:fillRef>
        <a:effectRef idx="0">
          <a:scrgbClr r="0" g="0" b="0"/>
        </a:effectRef>
        <a:fontRef idx="minor"/>
      </dsp:style>
    </dsp:sp>
    <dsp:sp modelId="{B8BB04EC-782A-4FEB-BD9F-675FD4B71EB7}">
      <dsp:nvSpPr>
        <dsp:cNvPr id="0" name=""/>
        <dsp:cNvSpPr/>
      </dsp:nvSpPr>
      <dsp:spPr>
        <a:xfrm>
          <a:off x="504305" y="1584178"/>
          <a:ext cx="7060275" cy="501840"/>
        </a:xfrm>
        <a:prstGeom prst="roundRect">
          <a:avLst/>
        </a:prstGeom>
        <a:solidFill>
          <a:srgbClr val="70AD47">
            <a:shade val="80000"/>
            <a:hueOff val="128512"/>
            <a:satOff val="-5164"/>
            <a:lumOff val="11051"/>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862" tIns="0" rIns="266862" bIns="0" numCol="1" spcCol="1270" anchor="ctr" anchorCtr="0">
          <a:noAutofit/>
        </a:bodyPr>
        <a:lstStyle/>
        <a:p>
          <a:pPr marL="0" lvl="0" indent="0" algn="l" defTabSz="1244600">
            <a:lnSpc>
              <a:spcPct val="90000"/>
            </a:lnSpc>
            <a:spcBef>
              <a:spcPct val="0"/>
            </a:spcBef>
            <a:spcAft>
              <a:spcPct val="35000"/>
            </a:spcAft>
            <a:buNone/>
          </a:pPr>
          <a:r>
            <a:rPr lang="tr-TR" sz="2800" kern="1200" dirty="0">
              <a:solidFill>
                <a:schemeClr val="bg2">
                  <a:lumMod val="10000"/>
                </a:schemeClr>
              </a:solidFill>
              <a:latin typeface="Calibri" panose="020F0502020204030204"/>
              <a:ea typeface="+mn-ea"/>
              <a:cs typeface="+mn-cs"/>
            </a:rPr>
            <a:t>Liderlik, Yönetim ve Kalite</a:t>
          </a:r>
        </a:p>
      </dsp:txBody>
      <dsp:txXfrm>
        <a:off x="528803" y="1608676"/>
        <a:ext cx="7011279" cy="452844"/>
      </dsp:txXfrm>
    </dsp:sp>
    <dsp:sp modelId="{5EEA275F-10DC-42A4-BF95-4D41325C27EE}">
      <dsp:nvSpPr>
        <dsp:cNvPr id="0" name=""/>
        <dsp:cNvSpPr/>
      </dsp:nvSpPr>
      <dsp:spPr>
        <a:xfrm>
          <a:off x="0" y="2659117"/>
          <a:ext cx="10086108" cy="428400"/>
        </a:xfrm>
        <a:prstGeom prst="rect">
          <a:avLst/>
        </a:prstGeom>
        <a:solidFill>
          <a:sysClr val="window" lastClr="FFFFFF">
            <a:alpha val="90000"/>
            <a:hueOff val="0"/>
            <a:satOff val="0"/>
            <a:lumOff val="0"/>
            <a:alphaOff val="0"/>
          </a:sysClr>
        </a:solidFill>
        <a:ln w="12700" cap="flat" cmpd="sng" algn="ctr">
          <a:solidFill>
            <a:srgbClr val="70AD47">
              <a:shade val="80000"/>
              <a:hueOff val="192768"/>
              <a:satOff val="-7745"/>
              <a:lumOff val="16577"/>
              <a:alphaOff val="0"/>
            </a:srgbClr>
          </a:solidFill>
          <a:prstDash val="solid"/>
          <a:miter lim="800000"/>
        </a:ln>
        <a:effectLst/>
      </dsp:spPr>
      <dsp:style>
        <a:lnRef idx="2">
          <a:scrgbClr r="0" g="0" b="0"/>
        </a:lnRef>
        <a:fillRef idx="1">
          <a:scrgbClr r="0" g="0" b="0"/>
        </a:fillRef>
        <a:effectRef idx="0">
          <a:scrgbClr r="0" g="0" b="0"/>
        </a:effectRef>
        <a:fontRef idx="minor"/>
      </dsp:style>
    </dsp:sp>
    <dsp:sp modelId="{910AB45A-77BC-4F16-8512-12947C03529F}">
      <dsp:nvSpPr>
        <dsp:cNvPr id="0" name=""/>
        <dsp:cNvSpPr/>
      </dsp:nvSpPr>
      <dsp:spPr>
        <a:xfrm>
          <a:off x="504305" y="2394226"/>
          <a:ext cx="7060275" cy="501840"/>
        </a:xfrm>
        <a:prstGeom prst="roundRect">
          <a:avLst/>
        </a:prstGeom>
        <a:solidFill>
          <a:srgbClr val="70AD47">
            <a:shade val="80000"/>
            <a:hueOff val="192768"/>
            <a:satOff val="-7745"/>
            <a:lumOff val="16577"/>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862" tIns="0" rIns="266862" bIns="0" numCol="1" spcCol="1270" anchor="ctr" anchorCtr="0">
          <a:noAutofit/>
        </a:bodyPr>
        <a:lstStyle/>
        <a:p>
          <a:pPr marL="0" lvl="0" indent="0" algn="l" defTabSz="1244600">
            <a:lnSpc>
              <a:spcPct val="90000"/>
            </a:lnSpc>
            <a:spcBef>
              <a:spcPct val="0"/>
            </a:spcBef>
            <a:spcAft>
              <a:spcPct val="35000"/>
            </a:spcAft>
            <a:buNone/>
          </a:pPr>
          <a:r>
            <a:rPr lang="tr-TR" sz="2800" kern="1200" dirty="0">
              <a:solidFill>
                <a:schemeClr val="bg2">
                  <a:lumMod val="10000"/>
                </a:schemeClr>
              </a:solidFill>
              <a:latin typeface="Calibri" panose="020F0502020204030204"/>
              <a:ea typeface="+mn-ea"/>
              <a:cs typeface="+mn-cs"/>
            </a:rPr>
            <a:t>Eğitim ve Öğretim</a:t>
          </a:r>
        </a:p>
      </dsp:txBody>
      <dsp:txXfrm>
        <a:off x="528803" y="2418724"/>
        <a:ext cx="7011279" cy="452844"/>
      </dsp:txXfrm>
    </dsp:sp>
    <dsp:sp modelId="{1C9D5927-84A3-41E8-B42D-F0708B3FFB8F}">
      <dsp:nvSpPr>
        <dsp:cNvPr id="0" name=""/>
        <dsp:cNvSpPr/>
      </dsp:nvSpPr>
      <dsp:spPr>
        <a:xfrm>
          <a:off x="0" y="3425424"/>
          <a:ext cx="10086108" cy="428400"/>
        </a:xfrm>
        <a:prstGeom prst="rect">
          <a:avLst/>
        </a:prstGeom>
        <a:solidFill>
          <a:sysClr val="window" lastClr="FFFFFF">
            <a:alpha val="90000"/>
            <a:hueOff val="0"/>
            <a:satOff val="0"/>
            <a:lumOff val="0"/>
            <a:alphaOff val="0"/>
          </a:sysClr>
        </a:solidFill>
        <a:ln w="12700" cap="flat" cmpd="sng" algn="ctr">
          <a:solidFill>
            <a:srgbClr val="70AD47">
              <a:shade val="80000"/>
              <a:hueOff val="257024"/>
              <a:satOff val="-10327"/>
              <a:lumOff val="22102"/>
              <a:alphaOff val="0"/>
            </a:srgbClr>
          </a:solidFill>
          <a:prstDash val="solid"/>
          <a:miter lim="800000"/>
        </a:ln>
        <a:effectLst/>
      </dsp:spPr>
      <dsp:style>
        <a:lnRef idx="2">
          <a:scrgbClr r="0" g="0" b="0"/>
        </a:lnRef>
        <a:fillRef idx="1">
          <a:scrgbClr r="0" g="0" b="0"/>
        </a:fillRef>
        <a:effectRef idx="0">
          <a:scrgbClr r="0" g="0" b="0"/>
        </a:effectRef>
        <a:fontRef idx="minor"/>
      </dsp:style>
    </dsp:sp>
    <dsp:sp modelId="{C305542E-3ECD-4B70-9D98-AAB2B1BEAAC9}">
      <dsp:nvSpPr>
        <dsp:cNvPr id="0" name=""/>
        <dsp:cNvSpPr/>
      </dsp:nvSpPr>
      <dsp:spPr>
        <a:xfrm>
          <a:off x="504305" y="3191722"/>
          <a:ext cx="7060275" cy="497027"/>
        </a:xfrm>
        <a:prstGeom prst="roundRect">
          <a:avLst/>
        </a:prstGeom>
        <a:solidFill>
          <a:srgbClr val="70AD47">
            <a:shade val="80000"/>
            <a:hueOff val="257024"/>
            <a:satOff val="-10327"/>
            <a:lumOff val="2210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862" tIns="0" rIns="266862" bIns="0" numCol="1" spcCol="1270" anchor="ctr" anchorCtr="0">
          <a:noAutofit/>
        </a:bodyPr>
        <a:lstStyle/>
        <a:p>
          <a:pPr marL="0" lvl="0" indent="0" algn="l" defTabSz="1244600">
            <a:lnSpc>
              <a:spcPct val="90000"/>
            </a:lnSpc>
            <a:spcBef>
              <a:spcPct val="0"/>
            </a:spcBef>
            <a:spcAft>
              <a:spcPct val="35000"/>
            </a:spcAft>
            <a:buNone/>
          </a:pPr>
          <a:r>
            <a:rPr lang="tr-TR" sz="2800" kern="1200" dirty="0">
              <a:solidFill>
                <a:schemeClr val="bg2">
                  <a:lumMod val="10000"/>
                </a:schemeClr>
              </a:solidFill>
              <a:latin typeface="Calibri" panose="020F0502020204030204"/>
              <a:ea typeface="+mn-ea"/>
              <a:cs typeface="+mn-cs"/>
            </a:rPr>
            <a:t>Araştırma ve Geliştirme</a:t>
          </a:r>
        </a:p>
      </dsp:txBody>
      <dsp:txXfrm>
        <a:off x="528568" y="3215985"/>
        <a:ext cx="7011749" cy="448501"/>
      </dsp:txXfrm>
    </dsp:sp>
    <dsp:sp modelId="{88FB9B2B-E045-4182-9273-DDC3727135C4}">
      <dsp:nvSpPr>
        <dsp:cNvPr id="0" name=""/>
        <dsp:cNvSpPr/>
      </dsp:nvSpPr>
      <dsp:spPr>
        <a:xfrm>
          <a:off x="0" y="4196544"/>
          <a:ext cx="10086108" cy="428400"/>
        </a:xfrm>
        <a:prstGeom prst="rect">
          <a:avLst/>
        </a:prstGeom>
        <a:solidFill>
          <a:sysClr val="window" lastClr="FFFFFF">
            <a:alpha val="90000"/>
            <a:hueOff val="0"/>
            <a:satOff val="0"/>
            <a:lumOff val="0"/>
            <a:alphaOff val="0"/>
          </a:sysClr>
        </a:solidFill>
        <a:ln w="12700" cap="flat" cmpd="sng" algn="ctr">
          <a:solidFill>
            <a:srgbClr val="70AD47">
              <a:shade val="80000"/>
              <a:hueOff val="321280"/>
              <a:satOff val="-12909"/>
              <a:lumOff val="27628"/>
              <a:alphaOff val="0"/>
            </a:srgbClr>
          </a:solidFill>
          <a:prstDash val="solid"/>
          <a:miter lim="800000"/>
        </a:ln>
        <a:effectLst/>
      </dsp:spPr>
      <dsp:style>
        <a:lnRef idx="2">
          <a:scrgbClr r="0" g="0" b="0"/>
        </a:lnRef>
        <a:fillRef idx="1">
          <a:scrgbClr r="0" g="0" b="0"/>
        </a:fillRef>
        <a:effectRef idx="0">
          <a:scrgbClr r="0" g="0" b="0"/>
        </a:effectRef>
        <a:fontRef idx="minor"/>
      </dsp:style>
    </dsp:sp>
    <dsp:sp modelId="{6BA614D3-19AC-4076-A17B-A266A8D6BF43}">
      <dsp:nvSpPr>
        <dsp:cNvPr id="0" name=""/>
        <dsp:cNvSpPr/>
      </dsp:nvSpPr>
      <dsp:spPr>
        <a:xfrm>
          <a:off x="504305" y="3930338"/>
          <a:ext cx="7060275" cy="501840"/>
        </a:xfrm>
        <a:prstGeom prst="roundRect">
          <a:avLst/>
        </a:prstGeom>
        <a:solidFill>
          <a:srgbClr val="70AD47">
            <a:shade val="80000"/>
            <a:hueOff val="321280"/>
            <a:satOff val="-12909"/>
            <a:lumOff val="27628"/>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862" tIns="0" rIns="266862" bIns="0" numCol="1" spcCol="1270" anchor="ctr" anchorCtr="0">
          <a:noAutofit/>
        </a:bodyPr>
        <a:lstStyle/>
        <a:p>
          <a:pPr marL="0" lvl="0" indent="0" algn="l" defTabSz="1244600">
            <a:lnSpc>
              <a:spcPct val="90000"/>
            </a:lnSpc>
            <a:spcBef>
              <a:spcPct val="0"/>
            </a:spcBef>
            <a:spcAft>
              <a:spcPct val="35000"/>
            </a:spcAft>
            <a:buNone/>
          </a:pPr>
          <a:r>
            <a:rPr lang="tr-TR" sz="2800" kern="1200" dirty="0">
              <a:solidFill>
                <a:schemeClr val="bg2">
                  <a:lumMod val="10000"/>
                </a:schemeClr>
              </a:solidFill>
              <a:latin typeface="Calibri" panose="020F0502020204030204"/>
              <a:ea typeface="+mn-ea"/>
              <a:cs typeface="+mn-cs"/>
            </a:rPr>
            <a:t>Toplumsal Katkı</a:t>
          </a:r>
        </a:p>
      </dsp:txBody>
      <dsp:txXfrm>
        <a:off x="528803" y="3954836"/>
        <a:ext cx="7011279" cy="45284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C50C69-D733-4D39-B79E-754DDCE2C2FE}">
      <dsp:nvSpPr>
        <dsp:cNvPr id="0" name=""/>
        <dsp:cNvSpPr/>
      </dsp:nvSpPr>
      <dsp:spPr>
        <a:xfrm>
          <a:off x="0" y="1263209"/>
          <a:ext cx="10700300" cy="1638000"/>
        </a:xfrm>
        <a:prstGeom prst="rect">
          <a:avLst/>
        </a:prstGeom>
        <a:gradFill rotWithShape="0">
          <a:gsLst>
            <a:gs pos="50000">
              <a:schemeClr val="tx1">
                <a:lumMod val="75000"/>
              </a:schemeClr>
            </a:gs>
            <a:gs pos="100000">
              <a:srgbClr val="70AD47">
                <a:tint val="55000"/>
                <a:hueOff val="0"/>
                <a:satOff val="0"/>
                <a:lumOff val="0"/>
                <a:alphaOff val="0"/>
                <a:lumMod val="99000"/>
                <a:satMod val="120000"/>
                <a:shade val="78000"/>
              </a:srgbClr>
            </a:gs>
          </a:gsLst>
          <a:lin ang="5400000" scaled="0"/>
        </a:gradFill>
        <a:ln w="12700" cap="flat" cmpd="sng" algn="ctr">
          <a:solidFill>
            <a:srgbClr val="70AD47">
              <a:shade val="5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182B7AA9-FECC-4C86-93E1-C65260890B48}">
      <dsp:nvSpPr>
        <dsp:cNvPr id="0" name=""/>
        <dsp:cNvSpPr/>
      </dsp:nvSpPr>
      <dsp:spPr>
        <a:xfrm>
          <a:off x="535015" y="303809"/>
          <a:ext cx="9503353" cy="1918800"/>
        </a:xfrm>
        <a:prstGeom prst="roundRect">
          <a:avLst/>
        </a:prstGeom>
        <a:solidFill>
          <a:srgbClr val="70AD47">
            <a:shade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3112" tIns="0" rIns="283112" bIns="0" numCol="1" spcCol="1270" anchor="ctr" anchorCtr="0">
          <a:noAutofit/>
        </a:bodyPr>
        <a:lstStyle/>
        <a:p>
          <a:pPr marL="0" lvl="0" indent="0" algn="l" defTabSz="2400300">
            <a:lnSpc>
              <a:spcPct val="90000"/>
            </a:lnSpc>
            <a:spcBef>
              <a:spcPct val="0"/>
            </a:spcBef>
            <a:spcAft>
              <a:spcPct val="35000"/>
            </a:spcAft>
            <a:buNone/>
          </a:pPr>
          <a:r>
            <a:rPr lang="tr-TR" sz="5400" kern="1200" dirty="0">
              <a:solidFill>
                <a:sysClr val="window" lastClr="FFFFFF"/>
              </a:solidFill>
              <a:latin typeface="Calibri" panose="020F0502020204030204"/>
              <a:ea typeface="+mn-ea"/>
              <a:cs typeface="+mn-cs"/>
            </a:rPr>
            <a:t>C. Araştırma ve Geliştirme</a:t>
          </a:r>
        </a:p>
      </dsp:txBody>
      <dsp:txXfrm>
        <a:off x="628683" y="397477"/>
        <a:ext cx="9316017" cy="173146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C50C69-D733-4D39-B79E-754DDCE2C2FE}">
      <dsp:nvSpPr>
        <dsp:cNvPr id="0" name=""/>
        <dsp:cNvSpPr/>
      </dsp:nvSpPr>
      <dsp:spPr>
        <a:xfrm>
          <a:off x="0" y="1263209"/>
          <a:ext cx="10700300" cy="1638000"/>
        </a:xfrm>
        <a:prstGeom prst="rect">
          <a:avLst/>
        </a:prstGeom>
        <a:gradFill rotWithShape="0">
          <a:gsLst>
            <a:gs pos="50000">
              <a:schemeClr val="tx1">
                <a:lumMod val="75000"/>
              </a:schemeClr>
            </a:gs>
            <a:gs pos="100000">
              <a:srgbClr val="70AD47">
                <a:tint val="55000"/>
                <a:hueOff val="0"/>
                <a:satOff val="0"/>
                <a:lumOff val="0"/>
                <a:alphaOff val="0"/>
                <a:lumMod val="99000"/>
                <a:satMod val="120000"/>
                <a:shade val="78000"/>
              </a:srgbClr>
            </a:gs>
          </a:gsLst>
          <a:lin ang="5400000" scaled="0"/>
        </a:gradFill>
        <a:ln w="12700" cap="flat" cmpd="sng" algn="ctr">
          <a:solidFill>
            <a:srgbClr val="70AD47">
              <a:shade val="5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182B7AA9-FECC-4C86-93E1-C65260890B48}">
      <dsp:nvSpPr>
        <dsp:cNvPr id="0" name=""/>
        <dsp:cNvSpPr/>
      </dsp:nvSpPr>
      <dsp:spPr>
        <a:xfrm>
          <a:off x="535015" y="303809"/>
          <a:ext cx="7490210" cy="1918800"/>
        </a:xfrm>
        <a:prstGeom prst="roundRect">
          <a:avLst/>
        </a:prstGeom>
        <a:solidFill>
          <a:srgbClr val="70AD47">
            <a:shade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3112" tIns="0" rIns="283112" bIns="0" numCol="1" spcCol="1270" anchor="ctr" anchorCtr="0">
          <a:noAutofit/>
        </a:bodyPr>
        <a:lstStyle/>
        <a:p>
          <a:pPr marL="0" lvl="0" indent="0" algn="l" defTabSz="2400300">
            <a:lnSpc>
              <a:spcPct val="90000"/>
            </a:lnSpc>
            <a:spcBef>
              <a:spcPct val="0"/>
            </a:spcBef>
            <a:spcAft>
              <a:spcPct val="35000"/>
            </a:spcAft>
            <a:buNone/>
          </a:pPr>
          <a:r>
            <a:rPr lang="tr-TR" sz="5400" kern="1200" dirty="0">
              <a:solidFill>
                <a:sysClr val="window" lastClr="FFFFFF"/>
              </a:solidFill>
              <a:latin typeface="Calibri" panose="020F0502020204030204"/>
              <a:ea typeface="+mn-ea"/>
              <a:cs typeface="+mn-cs"/>
            </a:rPr>
            <a:t>Toplumsal Katkı</a:t>
          </a:r>
        </a:p>
      </dsp:txBody>
      <dsp:txXfrm>
        <a:off x="628683" y="397477"/>
        <a:ext cx="7302874" cy="17314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C287A-8962-47EC-B835-7F24A54C9E7F}">
      <dsp:nvSpPr>
        <dsp:cNvPr id="0" name=""/>
        <dsp:cNvSpPr/>
      </dsp:nvSpPr>
      <dsp:spPr>
        <a:xfrm>
          <a:off x="0" y="3154"/>
          <a:ext cx="5267733" cy="486720"/>
        </a:xfrm>
        <a:prstGeom prst="roundRect">
          <a:avLst/>
        </a:prstGeom>
        <a:solidFill>
          <a:srgbClr val="70AD47">
            <a:shade val="8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r-TR" sz="2000" b="1" kern="1200" dirty="0">
              <a:solidFill>
                <a:srgbClr val="00421C"/>
              </a:solidFill>
              <a:latin typeface="Calibri" panose="020F0502020204030204"/>
              <a:ea typeface="+mn-ea"/>
              <a:cs typeface="+mn-cs"/>
            </a:rPr>
            <a:t>Birimler</a:t>
          </a:r>
        </a:p>
      </dsp:txBody>
      <dsp:txXfrm>
        <a:off x="23760" y="26914"/>
        <a:ext cx="5220213" cy="439200"/>
      </dsp:txXfrm>
    </dsp:sp>
    <dsp:sp modelId="{E4C547E2-9DD6-4578-B1C7-455D4CFF0E00}">
      <dsp:nvSpPr>
        <dsp:cNvPr id="0" name=""/>
        <dsp:cNvSpPr/>
      </dsp:nvSpPr>
      <dsp:spPr>
        <a:xfrm>
          <a:off x="0" y="489874"/>
          <a:ext cx="5267733" cy="2098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251"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tr-TR" sz="2000" kern="1200" dirty="0">
              <a:solidFill>
                <a:sysClr val="windowText" lastClr="000000">
                  <a:hueOff val="0"/>
                  <a:satOff val="0"/>
                  <a:lumOff val="0"/>
                  <a:alphaOff val="0"/>
                </a:sysClr>
              </a:solidFill>
              <a:latin typeface="Calibri" panose="020F0502020204030204"/>
              <a:ea typeface="+mn-ea"/>
              <a:cs typeface="+mn-cs"/>
            </a:rPr>
            <a:t>19 Fakülte</a:t>
          </a:r>
        </a:p>
        <a:p>
          <a:pPr marL="228600" lvl="1" indent="-228600" algn="l" defTabSz="889000">
            <a:lnSpc>
              <a:spcPct val="90000"/>
            </a:lnSpc>
            <a:spcBef>
              <a:spcPct val="0"/>
            </a:spcBef>
            <a:spcAft>
              <a:spcPct val="20000"/>
            </a:spcAft>
            <a:buChar char="•"/>
          </a:pPr>
          <a:r>
            <a:rPr lang="tr-TR" sz="2000" kern="1200" dirty="0">
              <a:solidFill>
                <a:sysClr val="windowText" lastClr="000000">
                  <a:hueOff val="0"/>
                  <a:satOff val="0"/>
                  <a:lumOff val="0"/>
                  <a:alphaOff val="0"/>
                </a:sysClr>
              </a:solidFill>
              <a:latin typeface="Calibri" panose="020F0502020204030204"/>
              <a:ea typeface="+mn-ea"/>
              <a:cs typeface="+mn-cs"/>
            </a:rPr>
            <a:t>4 Enstitü</a:t>
          </a:r>
        </a:p>
        <a:p>
          <a:pPr marL="228600" lvl="1" indent="-228600" algn="l" defTabSz="889000">
            <a:lnSpc>
              <a:spcPct val="90000"/>
            </a:lnSpc>
            <a:spcBef>
              <a:spcPct val="0"/>
            </a:spcBef>
            <a:spcAft>
              <a:spcPct val="20000"/>
            </a:spcAft>
            <a:buChar char="•"/>
          </a:pPr>
          <a:r>
            <a:rPr lang="tr-TR" sz="2000" kern="1200" dirty="0">
              <a:solidFill>
                <a:sysClr val="windowText" lastClr="000000">
                  <a:hueOff val="0"/>
                  <a:satOff val="0"/>
                  <a:lumOff val="0"/>
                  <a:alphaOff val="0"/>
                </a:sysClr>
              </a:solidFill>
              <a:latin typeface="Calibri" panose="020F0502020204030204"/>
              <a:ea typeface="+mn-ea"/>
              <a:cs typeface="+mn-cs"/>
            </a:rPr>
            <a:t>2 Yüksekokul</a:t>
          </a:r>
        </a:p>
        <a:p>
          <a:pPr marL="228600" lvl="1" indent="-228600" algn="l" defTabSz="889000">
            <a:lnSpc>
              <a:spcPct val="90000"/>
            </a:lnSpc>
            <a:spcBef>
              <a:spcPct val="0"/>
            </a:spcBef>
            <a:spcAft>
              <a:spcPct val="20000"/>
            </a:spcAft>
            <a:buChar char="•"/>
          </a:pPr>
          <a:r>
            <a:rPr lang="tr-TR" sz="2000" kern="1200" dirty="0">
              <a:solidFill>
                <a:sysClr val="windowText" lastClr="000000">
                  <a:hueOff val="0"/>
                  <a:satOff val="0"/>
                  <a:lumOff val="0"/>
                  <a:alphaOff val="0"/>
                </a:sysClr>
              </a:solidFill>
              <a:latin typeface="Calibri" panose="020F0502020204030204"/>
              <a:ea typeface="+mn-ea"/>
              <a:cs typeface="+mn-cs"/>
            </a:rPr>
            <a:t>1 Devlet Konservatuvarı</a:t>
          </a:r>
        </a:p>
        <a:p>
          <a:pPr marL="228600" lvl="1" indent="-228600" algn="l" defTabSz="889000">
            <a:lnSpc>
              <a:spcPct val="90000"/>
            </a:lnSpc>
            <a:spcBef>
              <a:spcPct val="0"/>
            </a:spcBef>
            <a:spcAft>
              <a:spcPct val="20000"/>
            </a:spcAft>
            <a:buChar char="•"/>
          </a:pPr>
          <a:r>
            <a:rPr lang="tr-TR" sz="2000" kern="1200" dirty="0">
              <a:solidFill>
                <a:sysClr val="windowText" lastClr="000000">
                  <a:hueOff val="0"/>
                  <a:satOff val="0"/>
                  <a:lumOff val="0"/>
                  <a:alphaOff val="0"/>
                </a:sysClr>
              </a:solidFill>
              <a:latin typeface="Calibri" panose="020F0502020204030204"/>
              <a:ea typeface="+mn-ea"/>
              <a:cs typeface="+mn-cs"/>
            </a:rPr>
            <a:t>11 Meslek Yüksekokulu</a:t>
          </a:r>
        </a:p>
        <a:p>
          <a:pPr marL="228600" lvl="1" indent="-228600" algn="l" defTabSz="889000">
            <a:lnSpc>
              <a:spcPct val="90000"/>
            </a:lnSpc>
            <a:spcBef>
              <a:spcPct val="0"/>
            </a:spcBef>
            <a:spcAft>
              <a:spcPct val="20000"/>
            </a:spcAft>
            <a:buChar char="•"/>
          </a:pPr>
          <a:r>
            <a:rPr lang="tr-TR" sz="2000" kern="1200" dirty="0">
              <a:solidFill>
                <a:sysClr val="windowText" lastClr="000000">
                  <a:hueOff val="0"/>
                  <a:satOff val="0"/>
                  <a:lumOff val="0"/>
                  <a:alphaOff val="0"/>
                </a:sysClr>
              </a:solidFill>
              <a:latin typeface="Calibri" panose="020F0502020204030204"/>
              <a:ea typeface="+mn-ea"/>
              <a:cs typeface="+mn-cs"/>
            </a:rPr>
            <a:t>38 Araştırma ve Uygulama Merkezi</a:t>
          </a:r>
        </a:p>
      </dsp:txBody>
      <dsp:txXfrm>
        <a:off x="0" y="489874"/>
        <a:ext cx="5267733" cy="2098980"/>
      </dsp:txXfrm>
    </dsp:sp>
    <dsp:sp modelId="{4980CEAD-B984-4694-8290-472A6E59D6E8}">
      <dsp:nvSpPr>
        <dsp:cNvPr id="0" name=""/>
        <dsp:cNvSpPr/>
      </dsp:nvSpPr>
      <dsp:spPr>
        <a:xfrm>
          <a:off x="0" y="2588854"/>
          <a:ext cx="5267733" cy="486720"/>
        </a:xfrm>
        <a:prstGeom prst="roundRect">
          <a:avLst/>
        </a:prstGeom>
        <a:solidFill>
          <a:srgbClr val="70AD47">
            <a:shade val="80000"/>
            <a:hueOff val="321280"/>
            <a:satOff val="-12909"/>
            <a:lumOff val="27628"/>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r-TR" sz="2000" b="1" kern="1200" dirty="0">
              <a:solidFill>
                <a:sysClr val="windowText" lastClr="000000"/>
              </a:solidFill>
              <a:latin typeface="Calibri" panose="020F0502020204030204"/>
              <a:ea typeface="+mn-ea"/>
              <a:cs typeface="+mn-cs"/>
            </a:rPr>
            <a:t>Akredite olan program sayısı</a:t>
          </a:r>
        </a:p>
      </dsp:txBody>
      <dsp:txXfrm>
        <a:off x="23760" y="2612614"/>
        <a:ext cx="5220213" cy="439200"/>
      </dsp:txXfrm>
    </dsp:sp>
    <dsp:sp modelId="{27461FB3-3A80-4372-98C4-1CD6BF8E27DD}">
      <dsp:nvSpPr>
        <dsp:cNvPr id="0" name=""/>
        <dsp:cNvSpPr/>
      </dsp:nvSpPr>
      <dsp:spPr>
        <a:xfrm>
          <a:off x="0" y="3075574"/>
          <a:ext cx="5267733"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251"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tr-TR" sz="2000" kern="1200" dirty="0">
              <a:solidFill>
                <a:sysClr val="windowText" lastClr="000000">
                  <a:hueOff val="0"/>
                  <a:satOff val="0"/>
                  <a:lumOff val="0"/>
                  <a:alphaOff val="0"/>
                </a:sysClr>
              </a:solidFill>
              <a:latin typeface="Calibri" panose="020F0502020204030204"/>
              <a:ea typeface="+mn-ea"/>
              <a:cs typeface="+mn-cs"/>
            </a:rPr>
            <a:t>21</a:t>
          </a:r>
        </a:p>
      </dsp:txBody>
      <dsp:txXfrm>
        <a:off x="0" y="3075574"/>
        <a:ext cx="5267733" cy="4305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FC4F0-69E8-42FB-BD92-7344C420ACC4}">
      <dsp:nvSpPr>
        <dsp:cNvPr id="0" name=""/>
        <dsp:cNvSpPr/>
      </dsp:nvSpPr>
      <dsp:spPr>
        <a:xfrm>
          <a:off x="0" y="0"/>
          <a:ext cx="4899373" cy="5083278"/>
        </a:xfrm>
        <a:prstGeom prst="roundRect">
          <a:avLst>
            <a:gd name="adj" fmla="val 10000"/>
          </a:avLst>
        </a:prstGeom>
        <a:gradFill rotWithShape="0">
          <a:gsLst>
            <a:gs pos="0">
              <a:srgbClr val="70AD47">
                <a:tint val="55000"/>
                <a:hueOff val="0"/>
                <a:satOff val="0"/>
                <a:lumOff val="0"/>
                <a:alphaOff val="0"/>
                <a:satMod val="103000"/>
                <a:lumMod val="102000"/>
                <a:tint val="94000"/>
              </a:srgbClr>
            </a:gs>
            <a:gs pos="50000">
              <a:srgbClr val="70AD47">
                <a:tint val="55000"/>
                <a:hueOff val="0"/>
                <a:satOff val="0"/>
                <a:lumOff val="0"/>
                <a:alphaOff val="0"/>
                <a:satMod val="110000"/>
                <a:lumMod val="100000"/>
                <a:shade val="100000"/>
              </a:srgbClr>
            </a:gs>
            <a:gs pos="100000">
              <a:srgbClr val="70AD47">
                <a:tint val="55000"/>
                <a:hueOff val="0"/>
                <a:satOff val="0"/>
                <a:lumOff val="0"/>
                <a:alphaOff val="0"/>
                <a:lumMod val="99000"/>
                <a:satMod val="120000"/>
                <a:shade val="78000"/>
              </a:srgb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tr-TR" sz="3500" kern="1200" dirty="0">
              <a:solidFill>
                <a:sysClr val="windowText" lastClr="000000">
                  <a:hueOff val="0"/>
                  <a:satOff val="0"/>
                  <a:lumOff val="0"/>
                  <a:alphaOff val="0"/>
                </a:sysClr>
              </a:solidFill>
              <a:latin typeface="Calibri" panose="020F0502020204030204"/>
              <a:ea typeface="+mn-ea"/>
              <a:cs typeface="+mn-cs"/>
            </a:rPr>
            <a:t>Akademik Personel</a:t>
          </a:r>
        </a:p>
        <a:p>
          <a:pPr marL="0" lvl="0" indent="0" algn="ctr" defTabSz="1555750">
            <a:lnSpc>
              <a:spcPct val="90000"/>
            </a:lnSpc>
            <a:spcBef>
              <a:spcPct val="0"/>
            </a:spcBef>
            <a:spcAft>
              <a:spcPct val="35000"/>
            </a:spcAft>
            <a:buNone/>
          </a:pPr>
          <a:r>
            <a:rPr lang="tr-TR" sz="3500" kern="1200" dirty="0">
              <a:solidFill>
                <a:sysClr val="windowText" lastClr="000000">
                  <a:hueOff val="0"/>
                  <a:satOff val="0"/>
                  <a:lumOff val="0"/>
                  <a:alphaOff val="0"/>
                </a:sysClr>
              </a:solidFill>
              <a:latin typeface="Calibri" panose="020F0502020204030204"/>
              <a:ea typeface="+mn-ea"/>
              <a:cs typeface="+mn-cs"/>
            </a:rPr>
            <a:t>2227</a:t>
          </a:r>
        </a:p>
      </dsp:txBody>
      <dsp:txXfrm>
        <a:off x="44665" y="44665"/>
        <a:ext cx="4810043" cy="1435653"/>
      </dsp:txXfrm>
    </dsp:sp>
    <dsp:sp modelId="{52C07B88-6002-431E-ADDD-A69DE2027F2F}">
      <dsp:nvSpPr>
        <dsp:cNvPr id="0" name=""/>
        <dsp:cNvSpPr/>
      </dsp:nvSpPr>
      <dsp:spPr>
        <a:xfrm>
          <a:off x="495030" y="1525945"/>
          <a:ext cx="3919498" cy="588064"/>
        </a:xfrm>
        <a:prstGeom prst="roundRect">
          <a:avLst>
            <a:gd name="adj" fmla="val 10000"/>
          </a:avLst>
        </a:prstGeom>
        <a:gradFill rotWithShape="0">
          <a:gsLst>
            <a:gs pos="0">
              <a:srgbClr val="70AD47">
                <a:shade val="50000"/>
                <a:hueOff val="0"/>
                <a:satOff val="0"/>
                <a:lumOff val="0"/>
                <a:alphaOff val="0"/>
                <a:satMod val="103000"/>
                <a:lumMod val="102000"/>
                <a:tint val="94000"/>
              </a:srgbClr>
            </a:gs>
            <a:gs pos="50000">
              <a:srgbClr val="70AD47">
                <a:shade val="50000"/>
                <a:hueOff val="0"/>
                <a:satOff val="0"/>
                <a:lumOff val="0"/>
                <a:alphaOff val="0"/>
                <a:satMod val="110000"/>
                <a:lumMod val="100000"/>
                <a:shade val="100000"/>
              </a:srgbClr>
            </a:gs>
            <a:gs pos="100000">
              <a:srgbClr val="70AD47">
                <a:shade val="50000"/>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tr-TR" sz="2400" kern="1200" dirty="0">
              <a:solidFill>
                <a:sysClr val="windowText" lastClr="000000"/>
              </a:solidFill>
              <a:latin typeface="Calibri" panose="020F0502020204030204"/>
              <a:ea typeface="+mn-ea"/>
              <a:cs typeface="+mn-cs"/>
            </a:rPr>
            <a:t>Profesör (559)</a:t>
          </a:r>
        </a:p>
      </dsp:txBody>
      <dsp:txXfrm>
        <a:off x="512254" y="1543169"/>
        <a:ext cx="3885050" cy="553616"/>
      </dsp:txXfrm>
    </dsp:sp>
    <dsp:sp modelId="{10A48B7D-B910-4FF4-BE3B-C5FB0D8C0DF1}">
      <dsp:nvSpPr>
        <dsp:cNvPr id="0" name=""/>
        <dsp:cNvSpPr/>
      </dsp:nvSpPr>
      <dsp:spPr>
        <a:xfrm>
          <a:off x="495030" y="2204480"/>
          <a:ext cx="3919498" cy="588064"/>
        </a:xfrm>
        <a:prstGeom prst="roundRect">
          <a:avLst>
            <a:gd name="adj" fmla="val 10000"/>
          </a:avLst>
        </a:prstGeom>
        <a:gradFill rotWithShape="0">
          <a:gsLst>
            <a:gs pos="0">
              <a:srgbClr val="70AD47">
                <a:shade val="50000"/>
                <a:hueOff val="92106"/>
                <a:satOff val="-4026"/>
                <a:lumOff val="10990"/>
                <a:alphaOff val="0"/>
                <a:satMod val="103000"/>
                <a:lumMod val="102000"/>
                <a:tint val="94000"/>
              </a:srgbClr>
            </a:gs>
            <a:gs pos="50000">
              <a:srgbClr val="70AD47">
                <a:shade val="50000"/>
                <a:hueOff val="92106"/>
                <a:satOff val="-4026"/>
                <a:lumOff val="10990"/>
                <a:alphaOff val="0"/>
                <a:satMod val="110000"/>
                <a:lumMod val="100000"/>
                <a:shade val="100000"/>
              </a:srgbClr>
            </a:gs>
            <a:gs pos="100000">
              <a:srgbClr val="70AD47">
                <a:shade val="50000"/>
                <a:hueOff val="92106"/>
                <a:satOff val="-4026"/>
                <a:lumOff val="1099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tr-TR" sz="2400" kern="1200" dirty="0">
              <a:solidFill>
                <a:sysClr val="windowText" lastClr="000000"/>
              </a:solidFill>
              <a:latin typeface="Calibri" panose="020F0502020204030204"/>
              <a:ea typeface="+mn-ea"/>
              <a:cs typeface="+mn-cs"/>
            </a:rPr>
            <a:t>Doçent</a:t>
          </a:r>
          <a:r>
            <a:rPr lang="tr-TR" sz="2400" kern="1200" dirty="0">
              <a:solidFill>
                <a:sysClr val="window" lastClr="FFFFFF"/>
              </a:solidFill>
              <a:latin typeface="Calibri" panose="020F0502020204030204"/>
              <a:ea typeface="+mn-ea"/>
              <a:cs typeface="+mn-cs"/>
            </a:rPr>
            <a:t> </a:t>
          </a:r>
          <a:r>
            <a:rPr lang="tr-TR" sz="2400" kern="1200" dirty="0">
              <a:solidFill>
                <a:srgbClr val="00421C"/>
              </a:solidFill>
              <a:latin typeface="Calibri" panose="020F0502020204030204"/>
              <a:ea typeface="+mn-ea"/>
              <a:cs typeface="+mn-cs"/>
            </a:rPr>
            <a:t>(210)</a:t>
          </a:r>
        </a:p>
      </dsp:txBody>
      <dsp:txXfrm>
        <a:off x="512254" y="2221704"/>
        <a:ext cx="3885050" cy="553616"/>
      </dsp:txXfrm>
    </dsp:sp>
    <dsp:sp modelId="{AD5C797A-9048-41E6-8ED6-3EBB39DDD5E9}">
      <dsp:nvSpPr>
        <dsp:cNvPr id="0" name=""/>
        <dsp:cNvSpPr/>
      </dsp:nvSpPr>
      <dsp:spPr>
        <a:xfrm>
          <a:off x="495030" y="2883016"/>
          <a:ext cx="3919498" cy="588064"/>
        </a:xfrm>
        <a:prstGeom prst="roundRect">
          <a:avLst>
            <a:gd name="adj" fmla="val 10000"/>
          </a:avLst>
        </a:prstGeom>
        <a:gradFill rotWithShape="0">
          <a:gsLst>
            <a:gs pos="0">
              <a:srgbClr val="70AD47">
                <a:shade val="50000"/>
                <a:hueOff val="184212"/>
                <a:satOff val="-8053"/>
                <a:lumOff val="21981"/>
                <a:alphaOff val="0"/>
                <a:satMod val="103000"/>
                <a:lumMod val="102000"/>
                <a:tint val="94000"/>
              </a:srgbClr>
            </a:gs>
            <a:gs pos="50000">
              <a:srgbClr val="70AD47">
                <a:shade val="50000"/>
                <a:hueOff val="184212"/>
                <a:satOff val="-8053"/>
                <a:lumOff val="21981"/>
                <a:alphaOff val="0"/>
                <a:satMod val="110000"/>
                <a:lumMod val="100000"/>
                <a:shade val="100000"/>
              </a:srgbClr>
            </a:gs>
            <a:gs pos="100000">
              <a:srgbClr val="70AD47">
                <a:shade val="50000"/>
                <a:hueOff val="184212"/>
                <a:satOff val="-8053"/>
                <a:lumOff val="21981"/>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tr-TR" sz="2400" kern="1200" dirty="0">
              <a:solidFill>
                <a:sysClr val="windowText" lastClr="000000"/>
              </a:solidFill>
              <a:latin typeface="Calibri" panose="020F0502020204030204"/>
              <a:ea typeface="+mn-ea"/>
              <a:cs typeface="+mn-cs"/>
            </a:rPr>
            <a:t>Dr. </a:t>
          </a:r>
          <a:r>
            <a:rPr lang="tr-TR" sz="2400" kern="1200" dirty="0" err="1">
              <a:solidFill>
                <a:sysClr val="windowText" lastClr="000000"/>
              </a:solidFill>
              <a:latin typeface="Calibri" panose="020F0502020204030204"/>
              <a:ea typeface="+mn-ea"/>
              <a:cs typeface="+mn-cs"/>
            </a:rPr>
            <a:t>Öğr</a:t>
          </a:r>
          <a:r>
            <a:rPr lang="tr-TR" sz="2400" kern="1200" dirty="0">
              <a:solidFill>
                <a:sysClr val="windowText" lastClr="000000"/>
              </a:solidFill>
              <a:latin typeface="Calibri" panose="020F0502020204030204"/>
              <a:ea typeface="+mn-ea"/>
              <a:cs typeface="+mn-cs"/>
            </a:rPr>
            <a:t>. Üyesi (280)</a:t>
          </a:r>
        </a:p>
      </dsp:txBody>
      <dsp:txXfrm>
        <a:off x="512254" y="2900240"/>
        <a:ext cx="3885050" cy="553616"/>
      </dsp:txXfrm>
    </dsp:sp>
    <dsp:sp modelId="{E65E746A-423E-4028-A0A6-B67FAB9B7391}">
      <dsp:nvSpPr>
        <dsp:cNvPr id="0" name=""/>
        <dsp:cNvSpPr/>
      </dsp:nvSpPr>
      <dsp:spPr>
        <a:xfrm>
          <a:off x="495030" y="3561552"/>
          <a:ext cx="3919498" cy="588064"/>
        </a:xfrm>
        <a:prstGeom prst="roundRect">
          <a:avLst>
            <a:gd name="adj" fmla="val 10000"/>
          </a:avLst>
        </a:prstGeom>
        <a:gradFill rotWithShape="0">
          <a:gsLst>
            <a:gs pos="0">
              <a:srgbClr val="70AD47">
                <a:shade val="50000"/>
                <a:hueOff val="276318"/>
                <a:satOff val="-12079"/>
                <a:lumOff val="32971"/>
                <a:alphaOff val="0"/>
                <a:satMod val="103000"/>
                <a:lumMod val="102000"/>
                <a:tint val="94000"/>
              </a:srgbClr>
            </a:gs>
            <a:gs pos="50000">
              <a:srgbClr val="70AD47">
                <a:shade val="50000"/>
                <a:hueOff val="276318"/>
                <a:satOff val="-12079"/>
                <a:lumOff val="32971"/>
                <a:alphaOff val="0"/>
                <a:satMod val="110000"/>
                <a:lumMod val="100000"/>
                <a:shade val="100000"/>
              </a:srgbClr>
            </a:gs>
            <a:gs pos="100000">
              <a:srgbClr val="70AD47">
                <a:shade val="50000"/>
                <a:hueOff val="276318"/>
                <a:satOff val="-12079"/>
                <a:lumOff val="32971"/>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tr-TR" sz="2400" kern="1200" dirty="0">
              <a:solidFill>
                <a:sysClr val="windowText" lastClr="000000"/>
              </a:solidFill>
              <a:latin typeface="Calibri" panose="020F0502020204030204"/>
              <a:ea typeface="+mn-ea"/>
              <a:cs typeface="+mn-cs"/>
            </a:rPr>
            <a:t>Öğretim Görevlisi (461)</a:t>
          </a:r>
        </a:p>
      </dsp:txBody>
      <dsp:txXfrm>
        <a:off x="512254" y="3578776"/>
        <a:ext cx="3885050" cy="553616"/>
      </dsp:txXfrm>
    </dsp:sp>
    <dsp:sp modelId="{14CF08C8-5CAB-46BA-A0BD-D601271981D6}">
      <dsp:nvSpPr>
        <dsp:cNvPr id="0" name=""/>
        <dsp:cNvSpPr/>
      </dsp:nvSpPr>
      <dsp:spPr>
        <a:xfrm>
          <a:off x="495030" y="4240088"/>
          <a:ext cx="3919498" cy="588064"/>
        </a:xfrm>
        <a:prstGeom prst="roundRect">
          <a:avLst>
            <a:gd name="adj" fmla="val 10000"/>
          </a:avLst>
        </a:prstGeom>
        <a:gradFill rotWithShape="0">
          <a:gsLst>
            <a:gs pos="0">
              <a:srgbClr val="70AD47">
                <a:shade val="50000"/>
                <a:hueOff val="368424"/>
                <a:satOff val="-16105"/>
                <a:lumOff val="43961"/>
                <a:alphaOff val="0"/>
                <a:satMod val="103000"/>
                <a:lumMod val="102000"/>
                <a:tint val="94000"/>
              </a:srgbClr>
            </a:gs>
            <a:gs pos="50000">
              <a:srgbClr val="70AD47">
                <a:shade val="50000"/>
                <a:hueOff val="368424"/>
                <a:satOff val="-16105"/>
                <a:lumOff val="43961"/>
                <a:alphaOff val="0"/>
                <a:satMod val="110000"/>
                <a:lumMod val="100000"/>
                <a:shade val="100000"/>
              </a:srgbClr>
            </a:gs>
            <a:gs pos="100000">
              <a:srgbClr val="70AD47">
                <a:shade val="50000"/>
                <a:hueOff val="368424"/>
                <a:satOff val="-16105"/>
                <a:lumOff val="43961"/>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tr-TR" sz="2400" kern="1200" dirty="0">
              <a:solidFill>
                <a:sysClr val="windowText" lastClr="000000"/>
              </a:solidFill>
              <a:latin typeface="Calibri" panose="020F0502020204030204"/>
              <a:ea typeface="+mn-ea"/>
              <a:cs typeface="+mn-cs"/>
            </a:rPr>
            <a:t>Araştırma Görevlisi (717)</a:t>
          </a:r>
        </a:p>
      </dsp:txBody>
      <dsp:txXfrm>
        <a:off x="512254" y="4257312"/>
        <a:ext cx="3885050" cy="553616"/>
      </dsp:txXfrm>
    </dsp:sp>
    <dsp:sp modelId="{51923E3B-F46F-4A44-B9D0-240F74D0E6D4}">
      <dsp:nvSpPr>
        <dsp:cNvPr id="0" name=""/>
        <dsp:cNvSpPr/>
      </dsp:nvSpPr>
      <dsp:spPr>
        <a:xfrm>
          <a:off x="5277012" y="0"/>
          <a:ext cx="4899373" cy="5083278"/>
        </a:xfrm>
        <a:prstGeom prst="roundRect">
          <a:avLst>
            <a:gd name="adj" fmla="val 10000"/>
          </a:avLst>
        </a:prstGeom>
        <a:gradFill rotWithShape="0">
          <a:gsLst>
            <a:gs pos="0">
              <a:srgbClr val="70AD47">
                <a:tint val="55000"/>
                <a:hueOff val="0"/>
                <a:satOff val="0"/>
                <a:lumOff val="0"/>
                <a:alphaOff val="0"/>
                <a:satMod val="103000"/>
                <a:lumMod val="102000"/>
                <a:tint val="94000"/>
              </a:srgbClr>
            </a:gs>
            <a:gs pos="50000">
              <a:srgbClr val="70AD47">
                <a:tint val="55000"/>
                <a:hueOff val="0"/>
                <a:satOff val="0"/>
                <a:lumOff val="0"/>
                <a:alphaOff val="0"/>
                <a:satMod val="110000"/>
                <a:lumMod val="100000"/>
                <a:shade val="100000"/>
              </a:srgbClr>
            </a:gs>
            <a:gs pos="100000">
              <a:srgbClr val="70AD47">
                <a:tint val="55000"/>
                <a:hueOff val="0"/>
                <a:satOff val="0"/>
                <a:lumOff val="0"/>
                <a:alphaOff val="0"/>
                <a:lumMod val="99000"/>
                <a:satMod val="120000"/>
                <a:shade val="78000"/>
              </a:srgb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tr-TR" sz="3500" kern="1200">
              <a:solidFill>
                <a:sysClr val="windowText" lastClr="000000">
                  <a:hueOff val="0"/>
                  <a:satOff val="0"/>
                  <a:lumOff val="0"/>
                  <a:alphaOff val="0"/>
                </a:sysClr>
              </a:solidFill>
              <a:latin typeface="Calibri" panose="020F0502020204030204"/>
              <a:ea typeface="+mn-ea"/>
              <a:cs typeface="+mn-cs"/>
            </a:rPr>
            <a:t>İdari Personel</a:t>
          </a:r>
        </a:p>
        <a:p>
          <a:pPr marL="0" lvl="0" indent="0" algn="ctr" defTabSz="1555750">
            <a:lnSpc>
              <a:spcPct val="90000"/>
            </a:lnSpc>
            <a:spcBef>
              <a:spcPct val="0"/>
            </a:spcBef>
            <a:spcAft>
              <a:spcPct val="35000"/>
            </a:spcAft>
            <a:buNone/>
          </a:pPr>
          <a:r>
            <a:rPr lang="tr-TR" sz="3500" kern="1200">
              <a:solidFill>
                <a:sysClr val="windowText" lastClr="000000">
                  <a:hueOff val="0"/>
                  <a:satOff val="0"/>
                  <a:lumOff val="0"/>
                  <a:alphaOff val="0"/>
                </a:sysClr>
              </a:solidFill>
              <a:latin typeface="Calibri" panose="020F0502020204030204"/>
              <a:ea typeface="+mn-ea"/>
              <a:cs typeface="+mn-cs"/>
            </a:rPr>
            <a:t>4491</a:t>
          </a:r>
          <a:endParaRPr lang="tr-TR" sz="3500" kern="1200" dirty="0">
            <a:solidFill>
              <a:sysClr val="windowText" lastClr="000000">
                <a:hueOff val="0"/>
                <a:satOff val="0"/>
                <a:lumOff val="0"/>
                <a:alphaOff val="0"/>
              </a:sysClr>
            </a:solidFill>
            <a:latin typeface="Calibri" panose="020F0502020204030204"/>
            <a:ea typeface="+mn-ea"/>
            <a:cs typeface="+mn-cs"/>
          </a:endParaRPr>
        </a:p>
      </dsp:txBody>
      <dsp:txXfrm>
        <a:off x="5321677" y="44665"/>
        <a:ext cx="4810043" cy="1435653"/>
      </dsp:txXfrm>
    </dsp:sp>
    <dsp:sp modelId="{959335B1-888D-4E80-8768-0A58CF435CDD}">
      <dsp:nvSpPr>
        <dsp:cNvPr id="0" name=""/>
        <dsp:cNvSpPr/>
      </dsp:nvSpPr>
      <dsp:spPr>
        <a:xfrm>
          <a:off x="5761856" y="1525417"/>
          <a:ext cx="3919498" cy="998660"/>
        </a:xfrm>
        <a:prstGeom prst="roundRect">
          <a:avLst>
            <a:gd name="adj" fmla="val 10000"/>
          </a:avLst>
        </a:prstGeom>
        <a:gradFill rotWithShape="0">
          <a:gsLst>
            <a:gs pos="0">
              <a:srgbClr val="70AD47">
                <a:shade val="50000"/>
                <a:hueOff val="276318"/>
                <a:satOff val="-12079"/>
                <a:lumOff val="32971"/>
                <a:alphaOff val="0"/>
                <a:satMod val="103000"/>
                <a:lumMod val="102000"/>
                <a:tint val="94000"/>
              </a:srgbClr>
            </a:gs>
            <a:gs pos="50000">
              <a:srgbClr val="70AD47">
                <a:shade val="50000"/>
                <a:hueOff val="276318"/>
                <a:satOff val="-12079"/>
                <a:lumOff val="32971"/>
                <a:alphaOff val="0"/>
                <a:satMod val="110000"/>
                <a:lumMod val="100000"/>
                <a:shade val="100000"/>
              </a:srgbClr>
            </a:gs>
            <a:gs pos="100000">
              <a:srgbClr val="70AD47">
                <a:shade val="50000"/>
                <a:hueOff val="276318"/>
                <a:satOff val="-12079"/>
                <a:lumOff val="32971"/>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tr-TR" sz="2400" kern="1200" dirty="0">
              <a:solidFill>
                <a:sysClr val="windowText" lastClr="000000"/>
              </a:solidFill>
              <a:latin typeface="Calibri" panose="020F0502020204030204"/>
              <a:ea typeface="+mn-ea"/>
              <a:cs typeface="+mn-cs"/>
            </a:rPr>
            <a:t>Kadrolu Personel (2086)</a:t>
          </a:r>
        </a:p>
      </dsp:txBody>
      <dsp:txXfrm>
        <a:off x="5791106" y="1554667"/>
        <a:ext cx="3860998" cy="940160"/>
      </dsp:txXfrm>
    </dsp:sp>
    <dsp:sp modelId="{B977998C-59B6-4354-AC22-E7FE81072A4C}">
      <dsp:nvSpPr>
        <dsp:cNvPr id="0" name=""/>
        <dsp:cNvSpPr/>
      </dsp:nvSpPr>
      <dsp:spPr>
        <a:xfrm>
          <a:off x="5761856" y="2677718"/>
          <a:ext cx="3919498" cy="998660"/>
        </a:xfrm>
        <a:prstGeom prst="roundRect">
          <a:avLst>
            <a:gd name="adj" fmla="val 10000"/>
          </a:avLst>
        </a:prstGeom>
        <a:gradFill rotWithShape="0">
          <a:gsLst>
            <a:gs pos="0">
              <a:srgbClr val="70AD47">
                <a:shade val="50000"/>
                <a:hueOff val="184212"/>
                <a:satOff val="-8053"/>
                <a:lumOff val="21981"/>
                <a:alphaOff val="0"/>
                <a:satMod val="103000"/>
                <a:lumMod val="102000"/>
                <a:tint val="94000"/>
              </a:srgbClr>
            </a:gs>
            <a:gs pos="50000">
              <a:srgbClr val="70AD47">
                <a:shade val="50000"/>
                <a:hueOff val="184212"/>
                <a:satOff val="-8053"/>
                <a:lumOff val="21981"/>
                <a:alphaOff val="0"/>
                <a:satMod val="110000"/>
                <a:lumMod val="100000"/>
                <a:shade val="100000"/>
              </a:srgbClr>
            </a:gs>
            <a:gs pos="100000">
              <a:srgbClr val="70AD47">
                <a:shade val="50000"/>
                <a:hueOff val="184212"/>
                <a:satOff val="-8053"/>
                <a:lumOff val="21981"/>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tr-TR" sz="2400" kern="1200">
              <a:solidFill>
                <a:sysClr val="windowText" lastClr="000000"/>
              </a:solidFill>
              <a:latin typeface="Calibri" panose="020F0502020204030204"/>
              <a:ea typeface="+mn-ea"/>
              <a:cs typeface="+mn-cs"/>
            </a:rPr>
            <a:t>Sürekli İşçi (2361)</a:t>
          </a:r>
          <a:endParaRPr lang="tr-TR" sz="2400" kern="1200" dirty="0">
            <a:solidFill>
              <a:sysClr val="windowText" lastClr="000000"/>
            </a:solidFill>
            <a:latin typeface="Calibri" panose="020F0502020204030204"/>
            <a:ea typeface="+mn-ea"/>
            <a:cs typeface="+mn-cs"/>
          </a:endParaRPr>
        </a:p>
      </dsp:txBody>
      <dsp:txXfrm>
        <a:off x="5791106" y="2706968"/>
        <a:ext cx="3860998" cy="940160"/>
      </dsp:txXfrm>
    </dsp:sp>
    <dsp:sp modelId="{3DCDFCE8-3F8F-4A05-A689-DCB9EB8F4189}">
      <dsp:nvSpPr>
        <dsp:cNvPr id="0" name=""/>
        <dsp:cNvSpPr/>
      </dsp:nvSpPr>
      <dsp:spPr>
        <a:xfrm>
          <a:off x="5761856" y="3830019"/>
          <a:ext cx="3919498" cy="998660"/>
        </a:xfrm>
        <a:prstGeom prst="roundRect">
          <a:avLst>
            <a:gd name="adj" fmla="val 10000"/>
          </a:avLst>
        </a:prstGeom>
        <a:gradFill rotWithShape="0">
          <a:gsLst>
            <a:gs pos="0">
              <a:srgbClr val="70AD47">
                <a:shade val="50000"/>
                <a:hueOff val="92106"/>
                <a:satOff val="-4026"/>
                <a:lumOff val="10990"/>
                <a:alphaOff val="0"/>
                <a:satMod val="103000"/>
                <a:lumMod val="102000"/>
                <a:tint val="94000"/>
              </a:srgbClr>
            </a:gs>
            <a:gs pos="50000">
              <a:srgbClr val="70AD47">
                <a:shade val="50000"/>
                <a:hueOff val="92106"/>
                <a:satOff val="-4026"/>
                <a:lumOff val="10990"/>
                <a:alphaOff val="0"/>
                <a:satMod val="110000"/>
                <a:lumMod val="100000"/>
                <a:shade val="100000"/>
              </a:srgbClr>
            </a:gs>
            <a:gs pos="100000">
              <a:srgbClr val="70AD47">
                <a:shade val="50000"/>
                <a:hueOff val="92106"/>
                <a:satOff val="-4026"/>
                <a:lumOff val="1099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tr-TR" sz="2400" kern="1200" dirty="0">
              <a:solidFill>
                <a:srgbClr val="00421C"/>
              </a:solidFill>
              <a:latin typeface="Calibri" panose="020F0502020204030204"/>
              <a:ea typeface="+mn-ea"/>
              <a:cs typeface="+mn-cs"/>
            </a:rPr>
            <a:t>Geçici İşçi (44)</a:t>
          </a:r>
        </a:p>
      </dsp:txBody>
      <dsp:txXfrm>
        <a:off x="5791106" y="3859269"/>
        <a:ext cx="3860998" cy="9401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3D993-1708-439A-AE53-C43892C51534}">
      <dsp:nvSpPr>
        <dsp:cNvPr id="0" name=""/>
        <dsp:cNvSpPr/>
      </dsp:nvSpPr>
      <dsp:spPr>
        <a:xfrm rot="16200000">
          <a:off x="-853750" y="855061"/>
          <a:ext cx="5117806" cy="3407684"/>
        </a:xfrm>
        <a:prstGeom prst="flowChartManualOperation">
          <a:avLst/>
        </a:prstGeom>
        <a:solidFill>
          <a:srgbClr val="70AD47">
            <a:shade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600200">
            <a:lnSpc>
              <a:spcPct val="90000"/>
            </a:lnSpc>
            <a:spcBef>
              <a:spcPct val="0"/>
            </a:spcBef>
            <a:spcAft>
              <a:spcPct val="35000"/>
            </a:spcAft>
            <a:buNone/>
          </a:pPr>
          <a:r>
            <a:rPr lang="tr-TR" sz="3600" kern="1200" dirty="0">
              <a:solidFill>
                <a:sysClr val="windowText" lastClr="000000"/>
              </a:solidFill>
              <a:latin typeface="Calibri" panose="020F0502020204030204"/>
              <a:ea typeface="+mn-ea"/>
              <a:cs typeface="+mn-cs"/>
            </a:rPr>
            <a:t>Ön lisans ve Lisans </a:t>
          </a:r>
        </a:p>
        <a:p>
          <a:pPr marL="0" lvl="0" indent="0" algn="l" defTabSz="1600200">
            <a:lnSpc>
              <a:spcPct val="90000"/>
            </a:lnSpc>
            <a:spcBef>
              <a:spcPct val="0"/>
            </a:spcBef>
            <a:spcAft>
              <a:spcPct val="35000"/>
            </a:spcAft>
            <a:buNone/>
          </a:pPr>
          <a:r>
            <a:rPr lang="tr-TR" sz="3600" b="1" kern="1200" dirty="0">
              <a:solidFill>
                <a:sysClr val="windowText" lastClr="000000"/>
              </a:solidFill>
              <a:latin typeface="Calibri" panose="020F0502020204030204"/>
              <a:ea typeface="+mn-ea"/>
              <a:cs typeface="+mn-cs"/>
            </a:rPr>
            <a:t>42.695</a:t>
          </a:r>
        </a:p>
        <a:p>
          <a:pPr marL="228600" lvl="1" indent="-228600" algn="l" defTabSz="1066800">
            <a:lnSpc>
              <a:spcPct val="90000"/>
            </a:lnSpc>
            <a:spcBef>
              <a:spcPct val="0"/>
            </a:spcBef>
            <a:spcAft>
              <a:spcPct val="15000"/>
            </a:spcAft>
            <a:buChar char="•"/>
          </a:pPr>
          <a:r>
            <a:rPr lang="tr-TR" sz="2400" kern="1200" dirty="0">
              <a:solidFill>
                <a:sysClr val="windowText" lastClr="000000"/>
              </a:solidFill>
              <a:latin typeface="Calibri" panose="020F0502020204030204"/>
              <a:ea typeface="+mn-ea"/>
              <a:cs typeface="+mn-cs"/>
            </a:rPr>
            <a:t>Ön lisans (13.116)</a:t>
          </a:r>
        </a:p>
        <a:p>
          <a:pPr marL="228600" lvl="1" indent="-228600" algn="l" defTabSz="1066800">
            <a:lnSpc>
              <a:spcPct val="90000"/>
            </a:lnSpc>
            <a:spcBef>
              <a:spcPct val="0"/>
            </a:spcBef>
            <a:spcAft>
              <a:spcPct val="15000"/>
            </a:spcAft>
            <a:buChar char="•"/>
          </a:pPr>
          <a:r>
            <a:rPr lang="tr-TR" sz="2400" kern="1200" dirty="0">
              <a:solidFill>
                <a:sysClr val="windowText" lastClr="000000"/>
              </a:solidFill>
              <a:latin typeface="Calibri" panose="020F0502020204030204"/>
              <a:ea typeface="+mn-ea"/>
              <a:cs typeface="+mn-cs"/>
            </a:rPr>
            <a:t>Lisans (30.579)</a:t>
          </a:r>
        </a:p>
      </dsp:txBody>
      <dsp:txXfrm rot="5400000">
        <a:off x="1311" y="1023561"/>
        <a:ext cx="3407684" cy="3070684"/>
      </dsp:txXfrm>
    </dsp:sp>
    <dsp:sp modelId="{A022FD26-79C5-4E8D-B907-4158BC74C5EA}">
      <dsp:nvSpPr>
        <dsp:cNvPr id="0" name=""/>
        <dsp:cNvSpPr/>
      </dsp:nvSpPr>
      <dsp:spPr>
        <a:xfrm rot="16200000">
          <a:off x="2809509" y="855061"/>
          <a:ext cx="5117806" cy="3407684"/>
        </a:xfrm>
        <a:prstGeom prst="flowChartManualOperation">
          <a:avLst/>
        </a:prstGeom>
        <a:solidFill>
          <a:srgbClr val="70AD47">
            <a:shade val="50000"/>
            <a:hueOff val="245616"/>
            <a:satOff val="-10737"/>
            <a:lumOff val="29307"/>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600200">
            <a:lnSpc>
              <a:spcPct val="90000"/>
            </a:lnSpc>
            <a:spcBef>
              <a:spcPct val="0"/>
            </a:spcBef>
            <a:spcAft>
              <a:spcPct val="35000"/>
            </a:spcAft>
            <a:buNone/>
          </a:pPr>
          <a:r>
            <a:rPr lang="tr-TR" sz="3600" kern="1200" dirty="0">
              <a:solidFill>
                <a:sysClr val="windowText" lastClr="000000"/>
              </a:solidFill>
              <a:latin typeface="Calibri" panose="020F0502020204030204"/>
              <a:ea typeface="+mn-ea"/>
              <a:cs typeface="+mn-cs"/>
            </a:rPr>
            <a:t>Lisansüstü </a:t>
          </a:r>
        </a:p>
        <a:p>
          <a:pPr marL="0" lvl="0" indent="0" algn="l" defTabSz="1600200">
            <a:lnSpc>
              <a:spcPct val="90000"/>
            </a:lnSpc>
            <a:spcBef>
              <a:spcPct val="0"/>
            </a:spcBef>
            <a:spcAft>
              <a:spcPct val="35000"/>
            </a:spcAft>
            <a:buNone/>
          </a:pPr>
          <a:r>
            <a:rPr lang="tr-TR" sz="3600" b="1" kern="1200" dirty="0">
              <a:solidFill>
                <a:sysClr val="windowText" lastClr="000000"/>
              </a:solidFill>
              <a:latin typeface="Calibri" panose="020F0502020204030204"/>
              <a:ea typeface="+mn-ea"/>
              <a:cs typeface="+mn-cs"/>
            </a:rPr>
            <a:t>5.550</a:t>
          </a:r>
        </a:p>
        <a:p>
          <a:pPr marL="228600" lvl="1" indent="-228600" algn="l" defTabSz="1066800">
            <a:lnSpc>
              <a:spcPct val="90000"/>
            </a:lnSpc>
            <a:spcBef>
              <a:spcPct val="0"/>
            </a:spcBef>
            <a:spcAft>
              <a:spcPct val="15000"/>
            </a:spcAft>
            <a:buChar char="•"/>
          </a:pPr>
          <a:r>
            <a:rPr lang="tr-TR" sz="2400" kern="1200" dirty="0">
              <a:solidFill>
                <a:sysClr val="windowText" lastClr="000000"/>
              </a:solidFill>
              <a:latin typeface="Calibri" panose="020F0502020204030204"/>
              <a:ea typeface="+mn-ea"/>
              <a:cs typeface="+mn-cs"/>
            </a:rPr>
            <a:t>Yüksek Lisans (3.862)</a:t>
          </a:r>
        </a:p>
        <a:p>
          <a:pPr marL="228600" lvl="1" indent="-228600" algn="l" defTabSz="1066800">
            <a:lnSpc>
              <a:spcPct val="90000"/>
            </a:lnSpc>
            <a:spcBef>
              <a:spcPct val="0"/>
            </a:spcBef>
            <a:spcAft>
              <a:spcPct val="15000"/>
            </a:spcAft>
            <a:buChar char="•"/>
          </a:pPr>
          <a:r>
            <a:rPr lang="tr-TR" sz="2400" kern="1200" dirty="0">
              <a:solidFill>
                <a:sysClr val="windowText" lastClr="000000"/>
              </a:solidFill>
              <a:latin typeface="Calibri" panose="020F0502020204030204"/>
              <a:ea typeface="+mn-ea"/>
              <a:cs typeface="+mn-cs"/>
            </a:rPr>
            <a:t>Doktora (1.688)</a:t>
          </a:r>
        </a:p>
      </dsp:txBody>
      <dsp:txXfrm rot="5400000">
        <a:off x="3664570" y="1023561"/>
        <a:ext cx="3407684" cy="3070684"/>
      </dsp:txXfrm>
    </dsp:sp>
    <dsp:sp modelId="{2F0EC8B2-BF69-4758-9420-A343C7DE327C}">
      <dsp:nvSpPr>
        <dsp:cNvPr id="0" name=""/>
        <dsp:cNvSpPr/>
      </dsp:nvSpPr>
      <dsp:spPr>
        <a:xfrm rot="16200000">
          <a:off x="6472769" y="855061"/>
          <a:ext cx="5117806" cy="3407684"/>
        </a:xfrm>
        <a:prstGeom prst="flowChartManualOperation">
          <a:avLst/>
        </a:prstGeom>
        <a:solidFill>
          <a:srgbClr val="70AD47">
            <a:shade val="50000"/>
            <a:hueOff val="245616"/>
            <a:satOff val="-10737"/>
            <a:lumOff val="29307"/>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t" anchorCtr="0">
          <a:noAutofit/>
        </a:bodyPr>
        <a:lstStyle/>
        <a:p>
          <a:pPr marL="0" lvl="0" indent="0" algn="l" defTabSz="1600200">
            <a:lnSpc>
              <a:spcPct val="90000"/>
            </a:lnSpc>
            <a:spcBef>
              <a:spcPct val="0"/>
            </a:spcBef>
            <a:spcAft>
              <a:spcPct val="35000"/>
            </a:spcAft>
            <a:buNone/>
          </a:pPr>
          <a:r>
            <a:rPr lang="tr-TR" sz="3600" kern="1200">
              <a:solidFill>
                <a:sysClr val="windowText" lastClr="000000"/>
              </a:solidFill>
              <a:latin typeface="Calibri" panose="020F0502020204030204"/>
              <a:ea typeface="+mn-ea"/>
              <a:cs typeface="+mn-cs"/>
            </a:rPr>
            <a:t>Toplam </a:t>
          </a:r>
        </a:p>
        <a:p>
          <a:pPr marL="285750" lvl="1" indent="-285750" algn="l" defTabSz="1244600">
            <a:lnSpc>
              <a:spcPct val="90000"/>
            </a:lnSpc>
            <a:spcBef>
              <a:spcPct val="0"/>
            </a:spcBef>
            <a:spcAft>
              <a:spcPct val="15000"/>
            </a:spcAft>
            <a:buChar char="•"/>
          </a:pPr>
          <a:r>
            <a:rPr lang="tr-TR" sz="2800" b="1" kern="1200" dirty="0">
              <a:solidFill>
                <a:sysClr val="windowText" lastClr="000000"/>
              </a:solidFill>
              <a:latin typeface="Calibri" panose="020F0502020204030204"/>
              <a:ea typeface="+mn-ea"/>
              <a:cs typeface="+mn-cs"/>
            </a:rPr>
            <a:t>48.245 öğrenci</a:t>
          </a:r>
        </a:p>
        <a:p>
          <a:pPr marL="228600" lvl="1" indent="-228600" algn="l" defTabSz="1066800">
            <a:lnSpc>
              <a:spcPct val="90000"/>
            </a:lnSpc>
            <a:spcBef>
              <a:spcPct val="0"/>
            </a:spcBef>
            <a:spcAft>
              <a:spcPct val="15000"/>
            </a:spcAft>
            <a:buChar char="•"/>
          </a:pPr>
          <a:r>
            <a:rPr lang="tr-TR" sz="2400" kern="1200" dirty="0">
              <a:solidFill>
                <a:sysClr val="windowText" lastClr="000000"/>
              </a:solidFill>
              <a:latin typeface="Calibri" panose="020F0502020204030204"/>
              <a:ea typeface="+mn-ea"/>
              <a:cs typeface="+mn-cs"/>
            </a:rPr>
            <a:t>Yabancı Uyruklu 1.752 öğrenci (87 Ülke)</a:t>
          </a:r>
        </a:p>
      </dsp:txBody>
      <dsp:txXfrm rot="5400000">
        <a:off x="7327830" y="1023561"/>
        <a:ext cx="3407684" cy="30706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C50C69-D733-4D39-B79E-754DDCE2C2FE}">
      <dsp:nvSpPr>
        <dsp:cNvPr id="0" name=""/>
        <dsp:cNvSpPr/>
      </dsp:nvSpPr>
      <dsp:spPr>
        <a:xfrm>
          <a:off x="0" y="948574"/>
          <a:ext cx="10700300" cy="1638000"/>
        </a:xfrm>
        <a:prstGeom prst="rect">
          <a:avLst/>
        </a:prstGeom>
        <a:gradFill flip="none" rotWithShape="0">
          <a:gsLst>
            <a:gs pos="0">
              <a:sysClr val="window" lastClr="FFFFFF">
                <a:hueOff val="0"/>
                <a:satOff val="0"/>
                <a:lumOff val="0"/>
                <a:shade val="30000"/>
                <a:satMod val="115000"/>
              </a:sysClr>
            </a:gs>
            <a:gs pos="50000">
              <a:sysClr val="window" lastClr="FFFFFF">
                <a:hueOff val="0"/>
                <a:satOff val="0"/>
                <a:lumOff val="0"/>
                <a:shade val="67500"/>
                <a:satMod val="115000"/>
              </a:sysClr>
            </a:gs>
            <a:gs pos="100000">
              <a:sysClr val="window" lastClr="FFFFFF">
                <a:hueOff val="0"/>
                <a:satOff val="0"/>
                <a:lumOff val="0"/>
                <a:shade val="100000"/>
                <a:satMod val="115000"/>
              </a:sysClr>
            </a:gs>
          </a:gsLst>
          <a:lin ang="2700000" scaled="1"/>
          <a:tileRect/>
        </a:gradFill>
        <a:ln w="12700" cap="flat" cmpd="sng" algn="ctr">
          <a:solidFill>
            <a:srgbClr val="70AD47">
              <a:shade val="5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182B7AA9-FECC-4C86-93E1-C65260890B48}">
      <dsp:nvSpPr>
        <dsp:cNvPr id="0" name=""/>
        <dsp:cNvSpPr/>
      </dsp:nvSpPr>
      <dsp:spPr>
        <a:xfrm>
          <a:off x="535015" y="303809"/>
          <a:ext cx="7490210" cy="1918800"/>
        </a:xfrm>
        <a:prstGeom prst="roundRect">
          <a:avLst/>
        </a:prstGeom>
        <a:solidFill>
          <a:srgbClr val="70AD47">
            <a:shade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3112" tIns="0" rIns="283112" bIns="0" numCol="1" spcCol="1270" anchor="ctr" anchorCtr="0">
          <a:noAutofit/>
        </a:bodyPr>
        <a:lstStyle/>
        <a:p>
          <a:pPr marL="0" lvl="0" indent="0" algn="l" defTabSz="2400300">
            <a:lnSpc>
              <a:spcPct val="90000"/>
            </a:lnSpc>
            <a:spcBef>
              <a:spcPct val="0"/>
            </a:spcBef>
            <a:spcAft>
              <a:spcPct val="35000"/>
            </a:spcAft>
            <a:buNone/>
          </a:pPr>
          <a:r>
            <a:rPr lang="tr-TR" sz="5400" kern="1200" dirty="0">
              <a:solidFill>
                <a:sysClr val="window" lastClr="FFFFFF"/>
              </a:solidFill>
              <a:latin typeface="Calibri" panose="020F0502020204030204"/>
              <a:ea typeface="+mn-ea"/>
              <a:cs typeface="+mn-cs"/>
            </a:rPr>
            <a:t>Kalite Süreçleri</a:t>
          </a:r>
        </a:p>
      </dsp:txBody>
      <dsp:txXfrm>
        <a:off x="628683" y="397477"/>
        <a:ext cx="7302874" cy="17314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D9EA22-15AB-4CAC-89F0-100A32894476}">
      <dsp:nvSpPr>
        <dsp:cNvPr id="0" name=""/>
        <dsp:cNvSpPr/>
      </dsp:nvSpPr>
      <dsp:spPr>
        <a:xfrm>
          <a:off x="0" y="628770"/>
          <a:ext cx="10929420" cy="882000"/>
        </a:xfrm>
        <a:prstGeom prst="rect">
          <a:avLst/>
        </a:prstGeom>
        <a:solidFill>
          <a:sysClr val="window" lastClr="FFFFFF">
            <a:alpha val="90000"/>
            <a:hueOff val="0"/>
            <a:satOff val="0"/>
            <a:lumOff val="0"/>
            <a:alphaOff val="0"/>
          </a:sysClr>
        </a:solidFill>
        <a:ln w="12700" cap="flat" cmpd="sng" algn="ctr">
          <a:solidFill>
            <a:srgbClr val="70AD47">
              <a:shade val="5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CD7F696E-01ED-4284-A9A0-B4732A0545D2}">
      <dsp:nvSpPr>
        <dsp:cNvPr id="0" name=""/>
        <dsp:cNvSpPr/>
      </dsp:nvSpPr>
      <dsp:spPr>
        <a:xfrm>
          <a:off x="546471" y="112170"/>
          <a:ext cx="7650594" cy="1033200"/>
        </a:xfrm>
        <a:prstGeom prst="roundRect">
          <a:avLst/>
        </a:prstGeom>
        <a:solidFill>
          <a:srgbClr val="70AD47">
            <a:shade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174" tIns="0" rIns="289174" bIns="0" numCol="1" spcCol="1270" anchor="ctr" anchorCtr="0">
          <a:noAutofit/>
        </a:bodyPr>
        <a:lstStyle/>
        <a:p>
          <a:pPr marL="0" lvl="0" indent="0" algn="l" defTabSz="1555750">
            <a:lnSpc>
              <a:spcPct val="90000"/>
            </a:lnSpc>
            <a:spcBef>
              <a:spcPct val="0"/>
            </a:spcBef>
            <a:spcAft>
              <a:spcPct val="35000"/>
            </a:spcAft>
            <a:buNone/>
          </a:pPr>
          <a:r>
            <a:rPr lang="tr-TR" sz="3500" kern="1200" dirty="0">
              <a:solidFill>
                <a:schemeClr val="bg2">
                  <a:lumMod val="10000"/>
                </a:schemeClr>
              </a:solidFill>
              <a:latin typeface="Calibri" panose="020F0502020204030204"/>
              <a:ea typeface="+mn-ea"/>
              <a:cs typeface="+mn-cs"/>
            </a:rPr>
            <a:t>2017 Kurumsal Dış Değerlendirme</a:t>
          </a:r>
        </a:p>
      </dsp:txBody>
      <dsp:txXfrm>
        <a:off x="596908" y="162607"/>
        <a:ext cx="7549720" cy="932326"/>
      </dsp:txXfrm>
    </dsp:sp>
    <dsp:sp modelId="{4EB5534E-8DDD-4A5A-95F1-F3FC23FD29EA}">
      <dsp:nvSpPr>
        <dsp:cNvPr id="0" name=""/>
        <dsp:cNvSpPr/>
      </dsp:nvSpPr>
      <dsp:spPr>
        <a:xfrm>
          <a:off x="0" y="2216371"/>
          <a:ext cx="10929420" cy="882000"/>
        </a:xfrm>
        <a:prstGeom prst="rect">
          <a:avLst/>
        </a:prstGeom>
        <a:solidFill>
          <a:sysClr val="window" lastClr="FFFFFF">
            <a:alpha val="90000"/>
            <a:hueOff val="0"/>
            <a:satOff val="0"/>
            <a:lumOff val="0"/>
            <a:alphaOff val="0"/>
          </a:sysClr>
        </a:solidFill>
        <a:ln w="12700" cap="flat" cmpd="sng" algn="ctr">
          <a:solidFill>
            <a:srgbClr val="70AD47">
              <a:shade val="50000"/>
              <a:hueOff val="245616"/>
              <a:satOff val="-10737"/>
              <a:lumOff val="29307"/>
              <a:alphaOff val="0"/>
            </a:srgbClr>
          </a:solidFill>
          <a:prstDash val="solid"/>
          <a:miter lim="800000"/>
        </a:ln>
        <a:effectLst/>
      </dsp:spPr>
      <dsp:style>
        <a:lnRef idx="2">
          <a:scrgbClr r="0" g="0" b="0"/>
        </a:lnRef>
        <a:fillRef idx="1">
          <a:scrgbClr r="0" g="0" b="0"/>
        </a:fillRef>
        <a:effectRef idx="0">
          <a:scrgbClr r="0" g="0" b="0"/>
        </a:effectRef>
        <a:fontRef idx="minor"/>
      </dsp:style>
    </dsp:sp>
    <dsp:sp modelId="{87A66AE4-D474-4415-B05A-FA2AE6056232}">
      <dsp:nvSpPr>
        <dsp:cNvPr id="0" name=""/>
        <dsp:cNvSpPr/>
      </dsp:nvSpPr>
      <dsp:spPr>
        <a:xfrm>
          <a:off x="546471" y="1699771"/>
          <a:ext cx="7650594" cy="1033200"/>
        </a:xfrm>
        <a:prstGeom prst="roundRect">
          <a:avLst/>
        </a:prstGeom>
        <a:solidFill>
          <a:srgbClr val="70AD47">
            <a:shade val="50000"/>
            <a:hueOff val="245616"/>
            <a:satOff val="-10737"/>
            <a:lumOff val="29307"/>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174" tIns="0" rIns="289174" bIns="0" numCol="1" spcCol="1270" anchor="ctr" anchorCtr="0">
          <a:noAutofit/>
        </a:bodyPr>
        <a:lstStyle/>
        <a:p>
          <a:pPr marL="0" lvl="0" indent="0" algn="l" defTabSz="1555750">
            <a:lnSpc>
              <a:spcPct val="90000"/>
            </a:lnSpc>
            <a:spcBef>
              <a:spcPct val="0"/>
            </a:spcBef>
            <a:spcAft>
              <a:spcPct val="35000"/>
            </a:spcAft>
            <a:buNone/>
          </a:pPr>
          <a:r>
            <a:rPr lang="tr-TR" sz="3500" kern="1200" dirty="0">
              <a:solidFill>
                <a:sysClr val="windowText" lastClr="000000"/>
              </a:solidFill>
              <a:latin typeface="Calibri" panose="020F0502020204030204"/>
              <a:ea typeface="+mn-ea"/>
              <a:cs typeface="+mn-cs"/>
            </a:rPr>
            <a:t>2020 Kurumsal İzleme Programları</a:t>
          </a:r>
        </a:p>
      </dsp:txBody>
      <dsp:txXfrm>
        <a:off x="596908" y="1750208"/>
        <a:ext cx="7549720" cy="932326"/>
      </dsp:txXfrm>
    </dsp:sp>
    <dsp:sp modelId="{177FD104-ACE6-470D-8694-2E9D06F25BAB}">
      <dsp:nvSpPr>
        <dsp:cNvPr id="0" name=""/>
        <dsp:cNvSpPr/>
      </dsp:nvSpPr>
      <dsp:spPr>
        <a:xfrm>
          <a:off x="0" y="3803971"/>
          <a:ext cx="10929420" cy="882000"/>
        </a:xfrm>
        <a:prstGeom prst="rect">
          <a:avLst/>
        </a:prstGeom>
        <a:solidFill>
          <a:sysClr val="window" lastClr="FFFFFF">
            <a:alpha val="90000"/>
            <a:hueOff val="0"/>
            <a:satOff val="0"/>
            <a:lumOff val="0"/>
            <a:alphaOff val="0"/>
          </a:sysClr>
        </a:solidFill>
        <a:ln w="12700" cap="flat" cmpd="sng" algn="ctr">
          <a:solidFill>
            <a:srgbClr val="70AD47">
              <a:shade val="50000"/>
              <a:hueOff val="245616"/>
              <a:satOff val="-10737"/>
              <a:lumOff val="29307"/>
              <a:alphaOff val="0"/>
            </a:srgbClr>
          </a:solidFill>
          <a:prstDash val="solid"/>
          <a:miter lim="800000"/>
        </a:ln>
        <a:effectLst/>
      </dsp:spPr>
      <dsp:style>
        <a:lnRef idx="2">
          <a:scrgbClr r="0" g="0" b="0"/>
        </a:lnRef>
        <a:fillRef idx="1">
          <a:scrgbClr r="0" g="0" b="0"/>
        </a:fillRef>
        <a:effectRef idx="0">
          <a:scrgbClr r="0" g="0" b="0"/>
        </a:effectRef>
        <a:fontRef idx="minor"/>
      </dsp:style>
    </dsp:sp>
    <dsp:sp modelId="{4F80A3BD-75D4-43DE-9733-012C41803D60}">
      <dsp:nvSpPr>
        <dsp:cNvPr id="0" name=""/>
        <dsp:cNvSpPr/>
      </dsp:nvSpPr>
      <dsp:spPr>
        <a:xfrm>
          <a:off x="546471" y="3287371"/>
          <a:ext cx="7650594" cy="1033200"/>
        </a:xfrm>
        <a:prstGeom prst="roundRect">
          <a:avLst/>
        </a:prstGeom>
        <a:solidFill>
          <a:srgbClr val="70AD47">
            <a:shade val="50000"/>
            <a:hueOff val="245616"/>
            <a:satOff val="-10737"/>
            <a:lumOff val="29307"/>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174" tIns="0" rIns="289174" bIns="0" numCol="1" spcCol="1270" anchor="ctr" anchorCtr="0">
          <a:noAutofit/>
        </a:bodyPr>
        <a:lstStyle/>
        <a:p>
          <a:pPr marL="0" lvl="0" indent="0" algn="l" defTabSz="1555750">
            <a:lnSpc>
              <a:spcPct val="90000"/>
            </a:lnSpc>
            <a:spcBef>
              <a:spcPct val="0"/>
            </a:spcBef>
            <a:spcAft>
              <a:spcPct val="35000"/>
            </a:spcAft>
            <a:buNone/>
          </a:pPr>
          <a:r>
            <a:rPr lang="tr-TR" sz="3500" kern="1200">
              <a:solidFill>
                <a:sysClr val="windowText" lastClr="000000"/>
              </a:solidFill>
              <a:latin typeface="Calibri" panose="020F0502020204030204"/>
              <a:ea typeface="+mn-ea"/>
              <a:cs typeface="+mn-cs"/>
            </a:rPr>
            <a:t>2022 Kurumsal Akreditasyon Programı</a:t>
          </a:r>
        </a:p>
      </dsp:txBody>
      <dsp:txXfrm>
        <a:off x="596908" y="3337808"/>
        <a:ext cx="7549720" cy="9323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76BCCC-9C52-4034-ABA1-48307DA9C4DE}">
      <dsp:nvSpPr>
        <dsp:cNvPr id="0" name=""/>
        <dsp:cNvSpPr/>
      </dsp:nvSpPr>
      <dsp:spPr>
        <a:xfrm rot="5400000">
          <a:off x="7580553" y="-3209926"/>
          <a:ext cx="1289393" cy="7730298"/>
        </a:xfrm>
        <a:prstGeom prst="round2SameRect">
          <a:avLst/>
        </a:prstGeom>
        <a:solidFill>
          <a:schemeClr val="accent6">
            <a:alpha val="90000"/>
            <a:tint val="55000"/>
            <a:hueOff val="0"/>
            <a:satOff val="0"/>
            <a:lumOff val="0"/>
            <a:alphaOff val="0"/>
          </a:schemeClr>
        </a:solidFill>
        <a:ln w="12700" cap="flat" cmpd="sng" algn="ctr">
          <a:solidFill>
            <a:schemeClr val="accent6">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8000" tIns="123825" rIns="108000" bIns="123825" numCol="1" spcCol="1270" anchor="ctr" anchorCtr="0">
          <a:noAutofit/>
        </a:bodyPr>
        <a:lstStyle/>
        <a:p>
          <a:pPr marL="114300" marR="0" lvl="1" indent="-114300" algn="l" defTabSz="622300" eaLnBrk="1" fontAlgn="auto" latinLnBrk="0" hangingPunct="1">
            <a:lnSpc>
              <a:spcPct val="90000"/>
            </a:lnSpc>
            <a:spcBef>
              <a:spcPct val="0"/>
            </a:spcBef>
            <a:spcAft>
              <a:spcPts val="0"/>
            </a:spcAft>
            <a:buClrTx/>
            <a:buSzTx/>
            <a:buFont typeface="Arial" panose="020B0604020202020204" pitchFamily="34" charset="0"/>
            <a:buChar char="•"/>
            <a:tabLst/>
            <a:defRPr/>
          </a:pPr>
          <a:r>
            <a:rPr lang="tr-TR" sz="1400" kern="1200" dirty="0">
              <a:solidFill>
                <a:prstClr val="black">
                  <a:hueOff val="0"/>
                  <a:satOff val="0"/>
                  <a:lumOff val="0"/>
                  <a:alphaOff val="0"/>
                </a:prstClr>
              </a:solidFill>
              <a:latin typeface="Calibri" panose="020F0502020204030204"/>
              <a:ea typeface="+mn-ea"/>
              <a:cs typeface="+mn-cs"/>
            </a:rPr>
            <a:t>Politikalar</a:t>
          </a:r>
        </a:p>
        <a:p>
          <a:pPr marL="114300" marR="0" lvl="1" indent="-114300" algn="l" defTabSz="622300" eaLnBrk="1" fontAlgn="auto" latinLnBrk="0" hangingPunct="1">
            <a:lnSpc>
              <a:spcPct val="90000"/>
            </a:lnSpc>
            <a:spcBef>
              <a:spcPct val="0"/>
            </a:spcBef>
            <a:spcAft>
              <a:spcPts val="0"/>
            </a:spcAft>
            <a:buClrTx/>
            <a:buSzTx/>
            <a:buFont typeface="Arial" panose="020B0604020202020204" pitchFamily="34" charset="0"/>
            <a:buChar char="•"/>
            <a:tabLst/>
            <a:defRPr/>
          </a:pPr>
          <a:r>
            <a:rPr lang="tr-TR" sz="1400" kern="1200" dirty="0">
              <a:solidFill>
                <a:prstClr val="black">
                  <a:hueOff val="0"/>
                  <a:satOff val="0"/>
                  <a:lumOff val="0"/>
                  <a:alphaOff val="0"/>
                </a:prstClr>
              </a:solidFill>
              <a:latin typeface="Calibri" panose="020F0502020204030204"/>
              <a:ea typeface="+mn-ea"/>
              <a:cs typeface="+mn-cs"/>
            </a:rPr>
            <a:t>Kalite Komisyonu ve Kalite Koordinatörlüğü</a:t>
          </a:r>
        </a:p>
        <a:p>
          <a:pPr marL="114300" marR="0" lvl="1" indent="-114300" algn="l" defTabSz="622300" eaLnBrk="1" fontAlgn="auto" latinLnBrk="0" hangingPunct="1">
            <a:lnSpc>
              <a:spcPct val="90000"/>
            </a:lnSpc>
            <a:spcBef>
              <a:spcPct val="0"/>
            </a:spcBef>
            <a:spcAft>
              <a:spcPts val="0"/>
            </a:spcAft>
            <a:buClrTx/>
            <a:buSzTx/>
            <a:buFont typeface="Arial" panose="020B0604020202020204" pitchFamily="34" charset="0"/>
            <a:buChar char="•"/>
            <a:tabLst/>
            <a:defRPr/>
          </a:pPr>
          <a:r>
            <a:rPr lang="tr-TR" sz="1400" kern="1200" dirty="0">
              <a:solidFill>
                <a:prstClr val="black">
                  <a:hueOff val="0"/>
                  <a:satOff val="0"/>
                  <a:lumOff val="0"/>
                  <a:alphaOff val="0"/>
                </a:prstClr>
              </a:solidFill>
              <a:latin typeface="Calibri" panose="020F0502020204030204"/>
              <a:ea typeface="+mn-ea"/>
              <a:cs typeface="+mn-cs"/>
            </a:rPr>
            <a:t>Paydaş görüşleri</a:t>
          </a:r>
        </a:p>
        <a:p>
          <a:pPr marL="114300" marR="0" lvl="1" indent="-114300" algn="l" defTabSz="622300" eaLnBrk="1" fontAlgn="auto" latinLnBrk="0" hangingPunct="1">
            <a:lnSpc>
              <a:spcPct val="90000"/>
            </a:lnSpc>
            <a:spcBef>
              <a:spcPct val="0"/>
            </a:spcBef>
            <a:spcAft>
              <a:spcPts val="0"/>
            </a:spcAft>
            <a:buClrTx/>
            <a:buSzTx/>
            <a:buFont typeface="Arial" panose="020B0604020202020204" pitchFamily="34" charset="0"/>
            <a:buChar char="•"/>
            <a:tabLst/>
            <a:defRPr/>
          </a:pPr>
          <a:r>
            <a:rPr lang="tr-TR" sz="1400" kern="1200" dirty="0">
              <a:solidFill>
                <a:prstClr val="black">
                  <a:hueOff val="0"/>
                  <a:satOff val="0"/>
                  <a:lumOff val="0"/>
                  <a:alphaOff val="0"/>
                </a:prstClr>
              </a:solidFill>
              <a:latin typeface="Calibri" panose="020F0502020204030204"/>
              <a:ea typeface="+mn-ea"/>
              <a:cs typeface="+mn-cs"/>
            </a:rPr>
            <a:t>ISO 27001 Bilgi Güvenliği Yönetim Sistemi belgesi</a:t>
          </a:r>
        </a:p>
        <a:p>
          <a:pPr marL="114300" marR="0" lvl="1" indent="-114300" algn="l" defTabSz="622300" eaLnBrk="1" fontAlgn="auto" latinLnBrk="0" hangingPunct="1">
            <a:lnSpc>
              <a:spcPct val="90000"/>
            </a:lnSpc>
            <a:spcBef>
              <a:spcPct val="0"/>
            </a:spcBef>
            <a:spcAft>
              <a:spcPts val="0"/>
            </a:spcAft>
            <a:buClrTx/>
            <a:buSzTx/>
            <a:buFont typeface="Arial" panose="020B0604020202020204" pitchFamily="34" charset="0"/>
            <a:buChar char="•"/>
            <a:tabLst/>
            <a:defRPr/>
          </a:pPr>
          <a:r>
            <a:rPr lang="tr-TR" sz="1400" kern="1200" dirty="0">
              <a:solidFill>
                <a:prstClr val="black">
                  <a:hueOff val="0"/>
                  <a:satOff val="0"/>
                  <a:lumOff val="0"/>
                  <a:alphaOff val="0"/>
                </a:prstClr>
              </a:solidFill>
              <a:latin typeface="Calibri" panose="020F0502020204030204"/>
              <a:ea typeface="+mn-ea"/>
              <a:cs typeface="+mn-cs"/>
            </a:rPr>
            <a:t>ISO 9001 – Temel Eğitimler, İç Tetkik Eğitimi, Kalite </a:t>
          </a:r>
          <a:r>
            <a:rPr lang="tr-TR" sz="1400" kern="1200" dirty="0" err="1">
              <a:solidFill>
                <a:prstClr val="black">
                  <a:hueOff val="0"/>
                  <a:satOff val="0"/>
                  <a:lumOff val="0"/>
                  <a:alphaOff val="0"/>
                </a:prstClr>
              </a:solidFill>
              <a:latin typeface="Calibri" panose="020F0502020204030204"/>
              <a:ea typeface="+mn-ea"/>
              <a:cs typeface="+mn-cs"/>
            </a:rPr>
            <a:t>Çalıştayı</a:t>
          </a:r>
          <a:r>
            <a:rPr lang="tr-TR" sz="1400" kern="1200" dirty="0">
              <a:solidFill>
                <a:prstClr val="black">
                  <a:hueOff val="0"/>
                  <a:satOff val="0"/>
                  <a:lumOff val="0"/>
                  <a:alphaOff val="0"/>
                </a:prstClr>
              </a:solidFill>
              <a:latin typeface="Calibri" panose="020F0502020204030204"/>
              <a:ea typeface="+mn-ea"/>
              <a:cs typeface="+mn-cs"/>
            </a:rPr>
            <a:t>, Kalite El Kitabı, Prosesler, Prosedürler </a:t>
          </a:r>
        </a:p>
      </dsp:txBody>
      <dsp:txXfrm rot="-5400000">
        <a:off x="4360101" y="73469"/>
        <a:ext cx="7667355" cy="1163507"/>
      </dsp:txXfrm>
    </dsp:sp>
    <dsp:sp modelId="{4E5A3127-D3D9-47F3-BEF4-020C93C1FFCE}">
      <dsp:nvSpPr>
        <dsp:cNvPr id="0" name=""/>
        <dsp:cNvSpPr/>
      </dsp:nvSpPr>
      <dsp:spPr>
        <a:xfrm>
          <a:off x="0" y="223582"/>
          <a:ext cx="4348293" cy="938900"/>
        </a:xfrm>
        <a:prstGeom prst="roundRect">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tr-TR" sz="2800" kern="1200" dirty="0">
              <a:solidFill>
                <a:schemeClr val="bg2">
                  <a:lumMod val="10000"/>
                </a:schemeClr>
              </a:solidFill>
            </a:rPr>
            <a:t>Liderlik, Yönetim ve Kalite</a:t>
          </a:r>
        </a:p>
      </dsp:txBody>
      <dsp:txXfrm>
        <a:off x="45833" y="269415"/>
        <a:ext cx="4256627" cy="847234"/>
      </dsp:txXfrm>
    </dsp:sp>
    <dsp:sp modelId="{54501DB9-7120-44A0-9EFC-C74AE532E583}">
      <dsp:nvSpPr>
        <dsp:cNvPr id="0" name=""/>
        <dsp:cNvSpPr/>
      </dsp:nvSpPr>
      <dsp:spPr>
        <a:xfrm rot="5400000">
          <a:off x="7477342" y="-1772709"/>
          <a:ext cx="1472199" cy="7730298"/>
        </a:xfrm>
        <a:prstGeom prst="round2SameRect">
          <a:avLst/>
        </a:prstGeom>
        <a:solidFill>
          <a:schemeClr val="accent6">
            <a:alpha val="90000"/>
            <a:tint val="55000"/>
            <a:hueOff val="0"/>
            <a:satOff val="0"/>
            <a:lumOff val="0"/>
            <a:alphaOff val="0"/>
          </a:schemeClr>
        </a:solidFill>
        <a:ln w="12700" cap="flat" cmpd="sng" algn="ctr">
          <a:solidFill>
            <a:schemeClr val="accent6">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8000" tIns="123825" rIns="108000" bIns="123825" numCol="1" spcCol="1270" anchor="ctr" anchorCtr="0">
          <a:noAutofit/>
        </a:bodyPr>
        <a:lstStyle/>
        <a:p>
          <a:pPr marL="114300" marR="0" lvl="1" indent="-114300" algn="l" defTabSz="622300" eaLnBrk="1" fontAlgn="auto" latinLnBrk="0" hangingPunct="1">
            <a:lnSpc>
              <a:spcPct val="90000"/>
            </a:lnSpc>
            <a:spcBef>
              <a:spcPct val="0"/>
            </a:spcBef>
            <a:spcAft>
              <a:spcPts val="0"/>
            </a:spcAft>
            <a:buClrTx/>
            <a:buSzTx/>
            <a:buFont typeface="Arial" panose="020B0604020202020204" pitchFamily="34" charset="0"/>
            <a:buChar char="•"/>
            <a:tabLst/>
            <a:defRPr/>
          </a:pPr>
          <a:r>
            <a:rPr lang="tr-TR" sz="1400" kern="1200" dirty="0">
              <a:solidFill>
                <a:prstClr val="black">
                  <a:hueOff val="0"/>
                  <a:satOff val="0"/>
                  <a:lumOff val="0"/>
                  <a:alphaOff val="0"/>
                </a:prstClr>
              </a:solidFill>
              <a:latin typeface="Calibri" panose="020F0502020204030204"/>
              <a:ea typeface="+mn-ea"/>
              <a:cs typeface="+mn-cs"/>
            </a:rPr>
            <a:t>Akredite olmuş programlar</a:t>
          </a:r>
        </a:p>
        <a:p>
          <a:pPr marL="114300" marR="0" lvl="1" indent="-114300" algn="l" defTabSz="622300" eaLnBrk="1" fontAlgn="auto" latinLnBrk="0" hangingPunct="1">
            <a:lnSpc>
              <a:spcPct val="90000"/>
            </a:lnSpc>
            <a:spcBef>
              <a:spcPct val="0"/>
            </a:spcBef>
            <a:spcAft>
              <a:spcPts val="0"/>
            </a:spcAft>
            <a:buClrTx/>
            <a:buSzTx/>
            <a:buFont typeface="Arial" panose="020B0604020202020204" pitchFamily="34" charset="0"/>
            <a:buChar char="•"/>
            <a:tabLst/>
            <a:defRPr/>
          </a:pPr>
          <a:r>
            <a:rPr lang="tr-TR" sz="1400" kern="1200" dirty="0">
              <a:solidFill>
                <a:prstClr val="black">
                  <a:hueOff val="0"/>
                  <a:satOff val="0"/>
                  <a:lumOff val="0"/>
                  <a:alphaOff val="0"/>
                </a:prstClr>
              </a:solidFill>
              <a:latin typeface="Calibri" panose="020F0502020204030204"/>
              <a:ea typeface="+mn-ea"/>
              <a:cs typeface="+mn-cs"/>
            </a:rPr>
            <a:t>Eğitim, Alan Dışı Seçmeli </a:t>
          </a:r>
          <a:r>
            <a:rPr lang="tr-TR" sz="1400" kern="1200" dirty="0">
              <a:solidFill>
                <a:prstClr val="black">
                  <a:hueOff val="0"/>
                  <a:satOff val="0"/>
                  <a:lumOff val="0"/>
                  <a:alphaOff val="0"/>
                </a:prstClr>
              </a:solidFill>
              <a:latin typeface="+mn-lt"/>
              <a:ea typeface="+mn-ea"/>
              <a:cs typeface="+mn-cs"/>
            </a:rPr>
            <a:t>(ADS) </a:t>
          </a:r>
          <a:r>
            <a:rPr lang="tr-TR" sz="1400" kern="1200" dirty="0">
              <a:solidFill>
                <a:prstClr val="black">
                  <a:hueOff val="0"/>
                  <a:satOff val="0"/>
                  <a:lumOff val="0"/>
                  <a:alphaOff val="0"/>
                </a:prstClr>
              </a:solidFill>
              <a:latin typeface="Calibri" panose="020F0502020204030204"/>
              <a:ea typeface="+mn-ea"/>
              <a:cs typeface="+mn-cs"/>
            </a:rPr>
            <a:t>Dersler</a:t>
          </a:r>
        </a:p>
        <a:p>
          <a:pPr marL="114300" marR="0" lvl="1" indent="-114300" algn="l" defTabSz="622300" eaLnBrk="1" fontAlgn="auto" latinLnBrk="0" hangingPunct="1">
            <a:lnSpc>
              <a:spcPct val="90000"/>
            </a:lnSpc>
            <a:spcBef>
              <a:spcPct val="0"/>
            </a:spcBef>
            <a:spcAft>
              <a:spcPts val="0"/>
            </a:spcAft>
            <a:buClrTx/>
            <a:buSzTx/>
            <a:buFont typeface="Arial" panose="020B0604020202020204" pitchFamily="34" charset="0"/>
            <a:buChar char="•"/>
            <a:tabLst/>
            <a:defRPr/>
          </a:pPr>
          <a:r>
            <a:rPr lang="tr-TR" sz="1400" kern="1200" dirty="0">
              <a:solidFill>
                <a:prstClr val="black">
                  <a:hueOff val="0"/>
                  <a:satOff val="0"/>
                  <a:lumOff val="0"/>
                  <a:alphaOff val="0"/>
                </a:prstClr>
              </a:solidFill>
              <a:latin typeface="Calibri" panose="020F0502020204030204"/>
              <a:ea typeface="+mn-ea"/>
              <a:cs typeface="+mn-cs"/>
            </a:rPr>
            <a:t>Öğrenci Dekanlığı</a:t>
          </a:r>
        </a:p>
        <a:p>
          <a:pPr marL="114300" marR="0" lvl="1" indent="-114300" algn="l" defTabSz="622300" eaLnBrk="1" fontAlgn="auto" latinLnBrk="0" hangingPunct="1">
            <a:lnSpc>
              <a:spcPct val="90000"/>
            </a:lnSpc>
            <a:spcBef>
              <a:spcPct val="0"/>
            </a:spcBef>
            <a:spcAft>
              <a:spcPts val="0"/>
            </a:spcAft>
            <a:buClrTx/>
            <a:buSzTx/>
            <a:buFont typeface="Arial" panose="020B0604020202020204" pitchFamily="34" charset="0"/>
            <a:buChar char="•"/>
            <a:tabLst/>
            <a:defRPr/>
          </a:pPr>
          <a:r>
            <a:rPr lang="tr-TR" sz="1400" kern="1200" dirty="0">
              <a:solidFill>
                <a:prstClr val="black">
                  <a:hueOff val="0"/>
                  <a:satOff val="0"/>
                  <a:lumOff val="0"/>
                  <a:alphaOff val="0"/>
                </a:prstClr>
              </a:solidFill>
              <a:latin typeface="Calibri" panose="020F0502020204030204"/>
              <a:ea typeface="+mn-ea"/>
              <a:cs typeface="+mn-cs"/>
            </a:rPr>
            <a:t>Danışmanlık Yönergesi</a:t>
          </a:r>
        </a:p>
        <a:p>
          <a:pPr marL="114300" marR="0" lvl="1" indent="-114300" algn="l" defTabSz="622300" eaLnBrk="1" fontAlgn="auto" latinLnBrk="0" hangingPunct="1">
            <a:lnSpc>
              <a:spcPct val="90000"/>
            </a:lnSpc>
            <a:spcBef>
              <a:spcPct val="0"/>
            </a:spcBef>
            <a:spcAft>
              <a:spcPts val="0"/>
            </a:spcAft>
            <a:buClrTx/>
            <a:buSzTx/>
            <a:buFont typeface="Arial" panose="020B0604020202020204" pitchFamily="34" charset="0"/>
            <a:buChar char="•"/>
            <a:tabLst/>
            <a:defRPr/>
          </a:pPr>
          <a:r>
            <a:rPr lang="tr-TR" sz="1400" kern="1200" dirty="0">
              <a:solidFill>
                <a:prstClr val="black">
                  <a:hueOff val="0"/>
                  <a:satOff val="0"/>
                  <a:lumOff val="0"/>
                  <a:alphaOff val="0"/>
                </a:prstClr>
              </a:solidFill>
              <a:latin typeface="Calibri" panose="020F0502020204030204"/>
              <a:ea typeface="+mn-ea"/>
              <a:cs typeface="+mn-cs"/>
            </a:rPr>
            <a:t>Eğiticilerin Eğitimi</a:t>
          </a:r>
        </a:p>
        <a:p>
          <a:pPr marL="114300" marR="0" lvl="1" indent="-114300" algn="l" defTabSz="622300" eaLnBrk="1" fontAlgn="auto" latinLnBrk="0" hangingPunct="1">
            <a:lnSpc>
              <a:spcPct val="90000"/>
            </a:lnSpc>
            <a:spcBef>
              <a:spcPct val="0"/>
            </a:spcBef>
            <a:spcAft>
              <a:spcPts val="0"/>
            </a:spcAft>
            <a:buClrTx/>
            <a:buSzTx/>
            <a:buFont typeface="Arial" panose="020B0604020202020204" pitchFamily="34" charset="0"/>
            <a:buChar char="•"/>
            <a:tabLst/>
            <a:defRPr/>
          </a:pPr>
          <a:r>
            <a:rPr lang="tr-TR" sz="1400" kern="1200" dirty="0">
              <a:solidFill>
                <a:prstClr val="black">
                  <a:hueOff val="0"/>
                  <a:satOff val="0"/>
                  <a:lumOff val="0"/>
                  <a:alphaOff val="0"/>
                </a:prstClr>
              </a:solidFill>
              <a:latin typeface="Calibri" panose="020F0502020204030204"/>
              <a:ea typeface="+mn-ea"/>
              <a:cs typeface="+mn-cs"/>
            </a:rPr>
            <a:t>Çevrimiçi Seminerler (WEBİNAR)</a:t>
          </a:r>
        </a:p>
      </dsp:txBody>
      <dsp:txXfrm rot="-5400000">
        <a:off x="4348293" y="1428207"/>
        <a:ext cx="7658431" cy="1328465"/>
      </dsp:txXfrm>
    </dsp:sp>
    <dsp:sp modelId="{A817AF62-D888-4CA7-9148-BA25A439C8FD}">
      <dsp:nvSpPr>
        <dsp:cNvPr id="0" name=""/>
        <dsp:cNvSpPr/>
      </dsp:nvSpPr>
      <dsp:spPr>
        <a:xfrm>
          <a:off x="0" y="1680569"/>
          <a:ext cx="4348293" cy="844770"/>
        </a:xfrm>
        <a:prstGeom prst="roundRect">
          <a:avLst/>
        </a:prstGeom>
        <a:solidFill>
          <a:schemeClr val="accent6">
            <a:shade val="50000"/>
            <a:hueOff val="184212"/>
            <a:satOff val="-8053"/>
            <a:lumOff val="21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tr-TR" sz="2800" kern="1200" dirty="0">
              <a:solidFill>
                <a:schemeClr val="bg2">
                  <a:lumMod val="10000"/>
                </a:schemeClr>
              </a:solidFill>
            </a:rPr>
            <a:t>Eğitim ve Öğretim</a:t>
          </a:r>
        </a:p>
      </dsp:txBody>
      <dsp:txXfrm>
        <a:off x="41238" y="1721807"/>
        <a:ext cx="4265817" cy="762294"/>
      </dsp:txXfrm>
    </dsp:sp>
    <dsp:sp modelId="{2965E871-7747-423D-B4BE-9BB94A2C0F19}">
      <dsp:nvSpPr>
        <dsp:cNvPr id="0" name=""/>
        <dsp:cNvSpPr/>
      </dsp:nvSpPr>
      <dsp:spPr>
        <a:xfrm rot="5400000">
          <a:off x="7675389" y="-447934"/>
          <a:ext cx="1092164" cy="7737855"/>
        </a:xfrm>
        <a:prstGeom prst="round2SameRect">
          <a:avLst/>
        </a:prstGeom>
        <a:solidFill>
          <a:schemeClr val="accent6">
            <a:alpha val="90000"/>
            <a:tint val="55000"/>
            <a:hueOff val="0"/>
            <a:satOff val="0"/>
            <a:lumOff val="0"/>
            <a:alphaOff val="0"/>
          </a:schemeClr>
        </a:solidFill>
        <a:ln w="12700" cap="flat" cmpd="sng" algn="ctr">
          <a:solidFill>
            <a:schemeClr val="accent6">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8000" tIns="123825" rIns="108000" bIns="123825" numCol="1" spcCol="1270" anchor="ctr" anchorCtr="0">
          <a:noAutofit/>
        </a:bodyPr>
        <a:lstStyle/>
        <a:p>
          <a:pPr marL="114300" marR="0" lvl="1" indent="-114300" algn="l" defTabSz="622300" eaLnBrk="1" fontAlgn="auto" latinLnBrk="0" hangingPunct="1">
            <a:lnSpc>
              <a:spcPct val="90000"/>
            </a:lnSpc>
            <a:spcBef>
              <a:spcPct val="0"/>
            </a:spcBef>
            <a:spcAft>
              <a:spcPts val="0"/>
            </a:spcAft>
            <a:buClrTx/>
            <a:buSzTx/>
            <a:buFont typeface="Arial" panose="020B0604020202020204" pitchFamily="34" charset="0"/>
            <a:buChar char="•"/>
            <a:tabLst/>
            <a:defRPr/>
          </a:pPr>
          <a:r>
            <a:rPr lang="tr-TR" sz="1400" kern="1200" dirty="0">
              <a:solidFill>
                <a:prstClr val="black">
                  <a:hueOff val="0"/>
                  <a:satOff val="0"/>
                  <a:lumOff val="0"/>
                  <a:alphaOff val="0"/>
                </a:prstClr>
              </a:solidFill>
              <a:latin typeface="Calibri" panose="020F0502020204030204"/>
              <a:ea typeface="+mn-ea"/>
              <a:cs typeface="+mn-cs"/>
            </a:rPr>
            <a:t>Çukurova Üniversitesi Bilimsel Araştırma Stratejileri Kurulu (ÇÜBASK), Akademik Veri İzleme ve Değerlendirme Koordinatörlüğü (AVİDEK), Bilimsel Araştırma Projeleri Komisyonu (BAPKOM), Bilimsel Araştırma Projeleri Koordinatörlüğü </a:t>
          </a:r>
        </a:p>
        <a:p>
          <a:pPr marL="114300" marR="0" lvl="1" indent="-114300" algn="l" defTabSz="622300" eaLnBrk="1" fontAlgn="auto" latinLnBrk="0" hangingPunct="1">
            <a:lnSpc>
              <a:spcPct val="90000"/>
            </a:lnSpc>
            <a:spcBef>
              <a:spcPct val="0"/>
            </a:spcBef>
            <a:spcAft>
              <a:spcPts val="0"/>
            </a:spcAft>
            <a:buClrTx/>
            <a:buSzTx/>
            <a:buFont typeface="Arial" panose="020B0604020202020204" pitchFamily="34" charset="0"/>
            <a:buChar char="•"/>
            <a:tabLst/>
            <a:defRPr/>
          </a:pPr>
          <a:r>
            <a:rPr lang="tr-TR" sz="1400" kern="1200" dirty="0">
              <a:solidFill>
                <a:prstClr val="black">
                  <a:hueOff val="0"/>
                  <a:satOff val="0"/>
                  <a:lumOff val="0"/>
                  <a:alphaOff val="0"/>
                </a:prstClr>
              </a:solidFill>
              <a:latin typeface="Calibri" panose="020F0502020204030204"/>
              <a:ea typeface="+mn-ea"/>
              <a:cs typeface="+mn-cs"/>
            </a:rPr>
            <a:t>Ulusal ve uluslararası proje/yayın yazımına yönelik eğitim ve destek</a:t>
          </a:r>
        </a:p>
        <a:p>
          <a:pPr marL="114300" marR="0" lvl="1" indent="-114300" algn="l" defTabSz="622300" eaLnBrk="1" fontAlgn="auto" latinLnBrk="0" hangingPunct="1">
            <a:lnSpc>
              <a:spcPct val="90000"/>
            </a:lnSpc>
            <a:spcBef>
              <a:spcPct val="0"/>
            </a:spcBef>
            <a:spcAft>
              <a:spcPts val="0"/>
            </a:spcAft>
            <a:buClrTx/>
            <a:buSzTx/>
            <a:buFont typeface="Arial" panose="020B0604020202020204" pitchFamily="34" charset="0"/>
            <a:buChar char="•"/>
            <a:tabLst/>
            <a:defRPr/>
          </a:pPr>
          <a:r>
            <a:rPr lang="tr-TR" sz="1400" kern="1200" dirty="0">
              <a:solidFill>
                <a:prstClr val="black">
                  <a:hueOff val="0"/>
                  <a:satOff val="0"/>
                  <a:lumOff val="0"/>
                  <a:alphaOff val="0"/>
                </a:prstClr>
              </a:solidFill>
              <a:latin typeface="Calibri" panose="020F0502020204030204"/>
              <a:ea typeface="+mn-ea"/>
              <a:cs typeface="+mn-cs"/>
            </a:rPr>
            <a:t>Toplumsal Cinsiyet Eşitliği Kurum Stratejisi (GEP: </a:t>
          </a:r>
          <a:r>
            <a:rPr lang="tr-TR" sz="1400" kern="1200" dirty="0" err="1">
              <a:solidFill>
                <a:prstClr val="black">
                  <a:hueOff val="0"/>
                  <a:satOff val="0"/>
                  <a:lumOff val="0"/>
                  <a:alphaOff val="0"/>
                </a:prstClr>
              </a:solidFill>
              <a:latin typeface="Calibri" panose="020F0502020204030204"/>
              <a:ea typeface="+mn-ea"/>
              <a:cs typeface="+mn-cs"/>
            </a:rPr>
            <a:t>Gender</a:t>
          </a:r>
          <a:r>
            <a:rPr lang="tr-TR" sz="1400" kern="1200" dirty="0">
              <a:solidFill>
                <a:prstClr val="black">
                  <a:hueOff val="0"/>
                  <a:satOff val="0"/>
                  <a:lumOff val="0"/>
                  <a:alphaOff val="0"/>
                </a:prstClr>
              </a:solidFill>
              <a:latin typeface="Calibri" panose="020F0502020204030204"/>
              <a:ea typeface="+mn-ea"/>
              <a:cs typeface="+mn-cs"/>
            </a:rPr>
            <a:t> </a:t>
          </a:r>
          <a:r>
            <a:rPr lang="tr-TR" sz="1400" kern="1200" dirty="0" err="1">
              <a:solidFill>
                <a:prstClr val="black">
                  <a:hueOff val="0"/>
                  <a:satOff val="0"/>
                  <a:lumOff val="0"/>
                  <a:alphaOff val="0"/>
                </a:prstClr>
              </a:solidFill>
              <a:latin typeface="Calibri" panose="020F0502020204030204"/>
              <a:ea typeface="+mn-ea"/>
              <a:cs typeface="+mn-cs"/>
            </a:rPr>
            <a:t>Equality</a:t>
          </a:r>
          <a:r>
            <a:rPr lang="tr-TR" sz="1400" kern="1200" dirty="0">
              <a:solidFill>
                <a:prstClr val="black">
                  <a:hueOff val="0"/>
                  <a:satOff val="0"/>
                  <a:lumOff val="0"/>
                  <a:alphaOff val="0"/>
                </a:prstClr>
              </a:solidFill>
              <a:latin typeface="Calibri" panose="020F0502020204030204"/>
              <a:ea typeface="+mn-ea"/>
              <a:cs typeface="+mn-cs"/>
            </a:rPr>
            <a:t> Plan)</a:t>
          </a:r>
        </a:p>
      </dsp:txBody>
      <dsp:txXfrm rot="-5400000">
        <a:off x="4352544" y="2928226"/>
        <a:ext cx="7684540" cy="985534"/>
      </dsp:txXfrm>
    </dsp:sp>
    <dsp:sp modelId="{DBA17C5B-40A5-4AF8-AF09-F56288B60998}">
      <dsp:nvSpPr>
        <dsp:cNvPr id="0" name=""/>
        <dsp:cNvSpPr/>
      </dsp:nvSpPr>
      <dsp:spPr>
        <a:xfrm>
          <a:off x="0" y="2987975"/>
          <a:ext cx="4352543" cy="864860"/>
        </a:xfrm>
        <a:prstGeom prst="roundRect">
          <a:avLst/>
        </a:prstGeom>
        <a:solidFill>
          <a:schemeClr val="accent6">
            <a:shade val="50000"/>
            <a:hueOff val="368424"/>
            <a:satOff val="-16105"/>
            <a:lumOff val="43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tr-TR" sz="2800" kern="1200" dirty="0">
              <a:solidFill>
                <a:schemeClr val="bg2">
                  <a:lumMod val="10000"/>
                </a:schemeClr>
              </a:solidFill>
            </a:rPr>
            <a:t>Araştırma ve Geliştirme</a:t>
          </a:r>
        </a:p>
      </dsp:txBody>
      <dsp:txXfrm>
        <a:off x="42219" y="3030194"/>
        <a:ext cx="4268105" cy="780422"/>
      </dsp:txXfrm>
    </dsp:sp>
    <dsp:sp modelId="{E02E2BB5-BA44-45CE-ACC9-3E25DCC318BE}">
      <dsp:nvSpPr>
        <dsp:cNvPr id="0" name=""/>
        <dsp:cNvSpPr/>
      </dsp:nvSpPr>
      <dsp:spPr>
        <a:xfrm rot="5400000">
          <a:off x="7644863" y="725978"/>
          <a:ext cx="1147405" cy="7743664"/>
        </a:xfrm>
        <a:prstGeom prst="round2SameRect">
          <a:avLst/>
        </a:prstGeom>
        <a:solidFill>
          <a:schemeClr val="accent6">
            <a:alpha val="90000"/>
            <a:tint val="55000"/>
            <a:hueOff val="0"/>
            <a:satOff val="0"/>
            <a:lumOff val="0"/>
            <a:alphaOff val="0"/>
          </a:schemeClr>
        </a:solidFill>
        <a:ln w="12700" cap="flat" cmpd="sng" algn="ctr">
          <a:solidFill>
            <a:schemeClr val="accent6">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8000" tIns="123825" rIns="108000" bIns="123825" numCol="1" spcCol="1270" anchor="ctr" anchorCtr="0">
          <a:noAutofit/>
        </a:bodyPr>
        <a:lstStyle/>
        <a:p>
          <a:pPr marL="114300" marR="0" lvl="1" indent="-114300" algn="l" defTabSz="622300" eaLnBrk="1" fontAlgn="auto" latinLnBrk="0" hangingPunct="1">
            <a:lnSpc>
              <a:spcPct val="90000"/>
            </a:lnSpc>
            <a:spcBef>
              <a:spcPct val="0"/>
            </a:spcBef>
            <a:spcAft>
              <a:spcPts val="0"/>
            </a:spcAft>
            <a:buClrTx/>
            <a:buSzTx/>
            <a:buFont typeface="Arial" panose="020B0604020202020204" pitchFamily="34" charset="0"/>
            <a:buChar char="•"/>
            <a:tabLst/>
            <a:defRPr/>
          </a:pPr>
          <a:r>
            <a:rPr lang="tr-TR" sz="1400" kern="1200" dirty="0">
              <a:solidFill>
                <a:prstClr val="black">
                  <a:hueOff val="0"/>
                  <a:satOff val="0"/>
                  <a:lumOff val="0"/>
                  <a:alphaOff val="0"/>
                </a:prstClr>
              </a:solidFill>
              <a:latin typeface="Calibri" panose="020F0502020204030204"/>
              <a:ea typeface="+mn-ea"/>
              <a:cs typeface="+mn-cs"/>
            </a:rPr>
            <a:t>Toplumsal Katkı Koordinatörlüğü</a:t>
          </a:r>
        </a:p>
        <a:p>
          <a:pPr marL="114300" marR="0" lvl="1" indent="-114300" algn="l" defTabSz="622300" eaLnBrk="1" fontAlgn="auto" latinLnBrk="0" hangingPunct="1">
            <a:lnSpc>
              <a:spcPct val="90000"/>
            </a:lnSpc>
            <a:spcBef>
              <a:spcPct val="0"/>
            </a:spcBef>
            <a:spcAft>
              <a:spcPts val="0"/>
            </a:spcAft>
            <a:buClrTx/>
            <a:buSzTx/>
            <a:buFont typeface="Arial" panose="020B0604020202020204" pitchFamily="34" charset="0"/>
            <a:buChar char="•"/>
            <a:tabLst/>
            <a:defRPr/>
          </a:pPr>
          <a:r>
            <a:rPr lang="tr-TR" sz="1400" kern="1200" dirty="0">
              <a:solidFill>
                <a:prstClr val="black">
                  <a:hueOff val="0"/>
                  <a:satOff val="0"/>
                  <a:lumOff val="0"/>
                  <a:alphaOff val="0"/>
                </a:prstClr>
              </a:solidFill>
              <a:latin typeface="Calibri" panose="020F0502020204030204"/>
              <a:ea typeface="+mn-ea"/>
              <a:cs typeface="+mn-cs"/>
            </a:rPr>
            <a:t>Kamu kurum ve kuruluşları ile ortak projeler ve çalışmalar</a:t>
          </a:r>
        </a:p>
        <a:p>
          <a:pPr marL="114300" marR="0" lvl="1" indent="-114300" algn="l" defTabSz="622300" eaLnBrk="1" fontAlgn="auto" latinLnBrk="0" hangingPunct="1">
            <a:lnSpc>
              <a:spcPct val="90000"/>
            </a:lnSpc>
            <a:spcBef>
              <a:spcPct val="0"/>
            </a:spcBef>
            <a:spcAft>
              <a:spcPts val="0"/>
            </a:spcAft>
            <a:buClrTx/>
            <a:buSzTx/>
            <a:buFont typeface="Arial" panose="020B0604020202020204" pitchFamily="34" charset="0"/>
            <a:buChar char="•"/>
            <a:tabLst/>
            <a:defRPr/>
          </a:pPr>
          <a:r>
            <a:rPr lang="tr-TR" sz="1400" kern="1200" dirty="0">
              <a:solidFill>
                <a:prstClr val="black">
                  <a:hueOff val="0"/>
                  <a:satOff val="0"/>
                  <a:lumOff val="0"/>
                  <a:alphaOff val="0"/>
                </a:prstClr>
              </a:solidFill>
              <a:latin typeface="Calibri" panose="020F0502020204030204"/>
              <a:ea typeface="+mn-ea"/>
              <a:cs typeface="+mn-cs"/>
            </a:rPr>
            <a:t>Bilinç yükseltme ve farkındalık eğitimleri </a:t>
          </a:r>
        </a:p>
        <a:p>
          <a:pPr marL="57150" lvl="1" indent="0" algn="l" defTabSz="488950">
            <a:lnSpc>
              <a:spcPct val="90000"/>
            </a:lnSpc>
            <a:spcBef>
              <a:spcPct val="0"/>
            </a:spcBef>
            <a:spcAft>
              <a:spcPct val="15000"/>
            </a:spcAft>
            <a:buChar char="•"/>
          </a:pPr>
          <a:endParaRPr lang="tr-TR" sz="1100" kern="1200" dirty="0"/>
        </a:p>
      </dsp:txBody>
      <dsp:txXfrm rot="-5400000">
        <a:off x="4346734" y="4080119"/>
        <a:ext cx="7687652" cy="1035381"/>
      </dsp:txXfrm>
    </dsp:sp>
    <dsp:sp modelId="{21373DCF-A178-47B8-800C-B0F9182AB130}">
      <dsp:nvSpPr>
        <dsp:cNvPr id="0" name=""/>
        <dsp:cNvSpPr/>
      </dsp:nvSpPr>
      <dsp:spPr>
        <a:xfrm>
          <a:off x="0" y="4120915"/>
          <a:ext cx="4345535" cy="950598"/>
        </a:xfrm>
        <a:prstGeom prst="roundRect">
          <a:avLst/>
        </a:prstGeom>
        <a:solidFill>
          <a:schemeClr val="accent6">
            <a:shade val="50000"/>
            <a:hueOff val="184212"/>
            <a:satOff val="-8053"/>
            <a:lumOff val="21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sz="2800" kern="1200" dirty="0">
              <a:solidFill>
                <a:schemeClr val="bg2">
                  <a:lumMod val="10000"/>
                </a:schemeClr>
              </a:solidFill>
            </a:rPr>
            <a:t>Toplumsal Katkı</a:t>
          </a:r>
        </a:p>
      </dsp:txBody>
      <dsp:txXfrm>
        <a:off x="46404" y="4167319"/>
        <a:ext cx="4252727" cy="85779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C50C69-D733-4D39-B79E-754DDCE2C2FE}">
      <dsp:nvSpPr>
        <dsp:cNvPr id="0" name=""/>
        <dsp:cNvSpPr/>
      </dsp:nvSpPr>
      <dsp:spPr>
        <a:xfrm>
          <a:off x="0" y="1263209"/>
          <a:ext cx="10700300" cy="1638000"/>
        </a:xfrm>
        <a:prstGeom prst="rect">
          <a:avLst/>
        </a:prstGeom>
        <a:gradFill flip="none" rotWithShape="0">
          <a:gsLst>
            <a:gs pos="0">
              <a:sysClr val="window" lastClr="FFFFFF">
                <a:hueOff val="0"/>
                <a:satOff val="0"/>
                <a:lumOff val="0"/>
                <a:shade val="30000"/>
                <a:satMod val="115000"/>
              </a:sysClr>
            </a:gs>
            <a:gs pos="50000">
              <a:sysClr val="window" lastClr="FFFFFF">
                <a:hueOff val="0"/>
                <a:satOff val="0"/>
                <a:lumOff val="0"/>
                <a:shade val="67500"/>
                <a:satMod val="115000"/>
              </a:sysClr>
            </a:gs>
            <a:gs pos="100000">
              <a:sysClr val="window" lastClr="FFFFFF">
                <a:hueOff val="0"/>
                <a:satOff val="0"/>
                <a:lumOff val="0"/>
                <a:shade val="100000"/>
                <a:satMod val="115000"/>
              </a:sysClr>
            </a:gs>
          </a:gsLst>
          <a:lin ang="0" scaled="1"/>
          <a:tileRect/>
        </a:gradFill>
        <a:ln w="12700" cap="flat" cmpd="sng" algn="ctr">
          <a:solidFill>
            <a:srgbClr val="70AD47">
              <a:shade val="5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182B7AA9-FECC-4C86-93E1-C65260890B48}">
      <dsp:nvSpPr>
        <dsp:cNvPr id="0" name=""/>
        <dsp:cNvSpPr/>
      </dsp:nvSpPr>
      <dsp:spPr>
        <a:xfrm>
          <a:off x="535015" y="303809"/>
          <a:ext cx="9783487" cy="1918800"/>
        </a:xfrm>
        <a:prstGeom prst="roundRect">
          <a:avLst/>
        </a:prstGeom>
        <a:solidFill>
          <a:srgbClr val="70AD47">
            <a:shade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3112" tIns="0" rIns="283112" bIns="0" numCol="1" spcCol="1270" anchor="ctr" anchorCtr="0">
          <a:noAutofit/>
        </a:bodyPr>
        <a:lstStyle/>
        <a:p>
          <a:pPr marL="0" lvl="0" indent="0" algn="l" defTabSz="2400300">
            <a:lnSpc>
              <a:spcPct val="90000"/>
            </a:lnSpc>
            <a:spcBef>
              <a:spcPct val="0"/>
            </a:spcBef>
            <a:spcAft>
              <a:spcPct val="35000"/>
            </a:spcAft>
            <a:buNone/>
          </a:pPr>
          <a:r>
            <a:rPr lang="tr-TR" sz="5400" kern="1200" dirty="0">
              <a:solidFill>
                <a:sysClr val="window" lastClr="FFFFFF"/>
              </a:solidFill>
              <a:latin typeface="Calibri" panose="020F0502020204030204"/>
              <a:ea typeface="+mn-ea"/>
              <a:cs typeface="+mn-cs"/>
            </a:rPr>
            <a:t>A. Liderlik, Yönetim ve Kalite</a:t>
          </a:r>
        </a:p>
      </dsp:txBody>
      <dsp:txXfrm>
        <a:off x="628683" y="397477"/>
        <a:ext cx="9596151" cy="173146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C50C69-D733-4D39-B79E-754DDCE2C2FE}">
      <dsp:nvSpPr>
        <dsp:cNvPr id="0" name=""/>
        <dsp:cNvSpPr/>
      </dsp:nvSpPr>
      <dsp:spPr>
        <a:xfrm>
          <a:off x="0" y="1263209"/>
          <a:ext cx="10700300" cy="1638000"/>
        </a:xfrm>
        <a:prstGeom prst="rect">
          <a:avLst/>
        </a:prstGeom>
        <a:gradFill flip="none" rotWithShape="0">
          <a:gsLst>
            <a:gs pos="0">
              <a:sysClr val="window" lastClr="FFFFFF">
                <a:hueOff val="0"/>
                <a:satOff val="0"/>
                <a:lumOff val="0"/>
                <a:shade val="30000"/>
                <a:satMod val="115000"/>
              </a:sysClr>
            </a:gs>
            <a:gs pos="50000">
              <a:sysClr val="window" lastClr="FFFFFF">
                <a:hueOff val="0"/>
                <a:satOff val="0"/>
                <a:lumOff val="0"/>
                <a:shade val="67500"/>
                <a:satMod val="115000"/>
              </a:sysClr>
            </a:gs>
            <a:gs pos="100000">
              <a:sysClr val="window" lastClr="FFFFFF">
                <a:hueOff val="0"/>
                <a:satOff val="0"/>
                <a:lumOff val="0"/>
                <a:shade val="100000"/>
                <a:satMod val="115000"/>
              </a:sysClr>
            </a:gs>
          </a:gsLst>
          <a:lin ang="0" scaled="1"/>
          <a:tileRect/>
        </a:gradFill>
        <a:ln w="12700" cap="flat" cmpd="sng" algn="ctr">
          <a:solidFill>
            <a:srgbClr val="70AD47">
              <a:shade val="5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182B7AA9-FECC-4C86-93E1-C65260890B48}">
      <dsp:nvSpPr>
        <dsp:cNvPr id="0" name=""/>
        <dsp:cNvSpPr/>
      </dsp:nvSpPr>
      <dsp:spPr>
        <a:xfrm>
          <a:off x="535015" y="303809"/>
          <a:ext cx="7490210" cy="1918800"/>
        </a:xfrm>
        <a:prstGeom prst="roundRect">
          <a:avLst/>
        </a:prstGeom>
        <a:solidFill>
          <a:srgbClr val="70AD47">
            <a:shade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3112" tIns="0" rIns="283112" bIns="0" numCol="1" spcCol="1270" anchor="ctr" anchorCtr="0">
          <a:noAutofit/>
        </a:bodyPr>
        <a:lstStyle/>
        <a:p>
          <a:pPr marL="0" lvl="0" indent="0" algn="l" defTabSz="2400300">
            <a:lnSpc>
              <a:spcPct val="90000"/>
            </a:lnSpc>
            <a:spcBef>
              <a:spcPct val="0"/>
            </a:spcBef>
            <a:spcAft>
              <a:spcPct val="35000"/>
            </a:spcAft>
            <a:buNone/>
          </a:pPr>
          <a:r>
            <a:rPr lang="tr-TR" sz="5400" kern="1200" dirty="0">
              <a:solidFill>
                <a:sysClr val="window" lastClr="FFFFFF"/>
              </a:solidFill>
              <a:latin typeface="Calibri" panose="020F0502020204030204"/>
              <a:ea typeface="+mn-ea"/>
              <a:cs typeface="+mn-cs"/>
            </a:rPr>
            <a:t>Eğitim ve Öğretim</a:t>
          </a:r>
        </a:p>
      </dsp:txBody>
      <dsp:txXfrm>
        <a:off x="628683" y="397477"/>
        <a:ext cx="7302874" cy="173146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0F72D-EE70-4A61-ABD0-403E857E5658}" type="datetimeFigureOut">
              <a:rPr lang="tr-TR" smtClean="0"/>
              <a:t>25.10.2022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225CEB-14A9-4A2C-BB78-500E1982D1B6}" type="slidenum">
              <a:rPr lang="tr-TR" smtClean="0"/>
              <a:t>‹#›</a:t>
            </a:fld>
            <a:endParaRPr lang="tr-TR"/>
          </a:p>
        </p:txBody>
      </p:sp>
    </p:spTree>
    <p:extLst>
      <p:ext uri="{BB962C8B-B14F-4D97-AF65-F5344CB8AC3E}">
        <p14:creationId xmlns:p14="http://schemas.microsoft.com/office/powerpoint/2010/main" val="3906102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225CEB-14A9-4A2C-BB78-500E1982D1B6}"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3035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1225CEB-14A9-4A2C-BB78-500E1982D1B6}" type="slidenum">
              <a:rPr lang="tr-TR" smtClean="0"/>
              <a:t>12</a:t>
            </a:fld>
            <a:endParaRPr lang="tr-TR"/>
          </a:p>
        </p:txBody>
      </p:sp>
    </p:spTree>
    <p:extLst>
      <p:ext uri="{BB962C8B-B14F-4D97-AF65-F5344CB8AC3E}">
        <p14:creationId xmlns:p14="http://schemas.microsoft.com/office/powerpoint/2010/main" val="3063687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1225CEB-14A9-4A2C-BB78-500E1982D1B6}" type="slidenum">
              <a:rPr lang="tr-TR" smtClean="0"/>
              <a:t>13</a:t>
            </a:fld>
            <a:endParaRPr lang="tr-TR"/>
          </a:p>
        </p:txBody>
      </p:sp>
    </p:spTree>
    <p:extLst>
      <p:ext uri="{BB962C8B-B14F-4D97-AF65-F5344CB8AC3E}">
        <p14:creationId xmlns:p14="http://schemas.microsoft.com/office/powerpoint/2010/main" val="3836196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1225CEB-14A9-4A2C-BB78-500E1982D1B6}" type="slidenum">
              <a:rPr lang="tr-TR" smtClean="0"/>
              <a:t>19</a:t>
            </a:fld>
            <a:endParaRPr lang="tr-TR"/>
          </a:p>
        </p:txBody>
      </p:sp>
    </p:spTree>
    <p:extLst>
      <p:ext uri="{BB962C8B-B14F-4D97-AF65-F5344CB8AC3E}">
        <p14:creationId xmlns:p14="http://schemas.microsoft.com/office/powerpoint/2010/main" val="3600350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1225CEB-14A9-4A2C-BB78-500E1982D1B6}" type="slidenum">
              <a:rPr lang="tr-TR" smtClean="0"/>
              <a:t>21</a:t>
            </a:fld>
            <a:endParaRPr lang="tr-TR"/>
          </a:p>
        </p:txBody>
      </p:sp>
    </p:spTree>
    <p:extLst>
      <p:ext uri="{BB962C8B-B14F-4D97-AF65-F5344CB8AC3E}">
        <p14:creationId xmlns:p14="http://schemas.microsoft.com/office/powerpoint/2010/main" val="1714167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1225CEB-14A9-4A2C-BB78-500E1982D1B6}" type="slidenum">
              <a:rPr lang="tr-TR" smtClean="0">
                <a:solidFill>
                  <a:prstClr val="black"/>
                </a:solidFill>
              </a:rPr>
              <a:pPr/>
              <a:t>22</a:t>
            </a:fld>
            <a:endParaRPr lang="tr-TR">
              <a:solidFill>
                <a:prstClr val="black"/>
              </a:solidFill>
            </a:endParaRPr>
          </a:p>
        </p:txBody>
      </p:sp>
    </p:spTree>
    <p:extLst>
      <p:ext uri="{BB962C8B-B14F-4D97-AF65-F5344CB8AC3E}">
        <p14:creationId xmlns:p14="http://schemas.microsoft.com/office/powerpoint/2010/main" val="2899426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1225CEB-14A9-4A2C-BB78-500E1982D1B6}" type="slidenum">
              <a:rPr lang="tr-TR" smtClean="0">
                <a:solidFill>
                  <a:prstClr val="black"/>
                </a:solidFill>
              </a:rPr>
              <a:pPr/>
              <a:t>23</a:t>
            </a:fld>
            <a:endParaRPr lang="tr-TR">
              <a:solidFill>
                <a:prstClr val="black"/>
              </a:solidFill>
            </a:endParaRPr>
          </a:p>
        </p:txBody>
      </p:sp>
    </p:spTree>
    <p:extLst>
      <p:ext uri="{BB962C8B-B14F-4D97-AF65-F5344CB8AC3E}">
        <p14:creationId xmlns:p14="http://schemas.microsoft.com/office/powerpoint/2010/main" val="2806997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1225CEB-14A9-4A2C-BB78-500E1982D1B6}" type="slidenum">
              <a:rPr lang="tr-TR" smtClean="0">
                <a:solidFill>
                  <a:prstClr val="black"/>
                </a:solidFill>
              </a:rPr>
              <a:pPr/>
              <a:t>25</a:t>
            </a:fld>
            <a:endParaRPr lang="tr-TR">
              <a:solidFill>
                <a:prstClr val="black"/>
              </a:solidFill>
            </a:endParaRPr>
          </a:p>
        </p:txBody>
      </p:sp>
    </p:spTree>
    <p:extLst>
      <p:ext uri="{BB962C8B-B14F-4D97-AF65-F5344CB8AC3E}">
        <p14:creationId xmlns:p14="http://schemas.microsoft.com/office/powerpoint/2010/main" val="2899426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1225CEB-14A9-4A2C-BB78-500E1982D1B6}" type="slidenum">
              <a:rPr lang="tr-TR" smtClean="0"/>
              <a:t>26</a:t>
            </a:fld>
            <a:endParaRPr lang="tr-TR"/>
          </a:p>
        </p:txBody>
      </p:sp>
    </p:spTree>
    <p:extLst>
      <p:ext uri="{BB962C8B-B14F-4D97-AF65-F5344CB8AC3E}">
        <p14:creationId xmlns:p14="http://schemas.microsoft.com/office/powerpoint/2010/main" val="2747197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1225CEB-14A9-4A2C-BB78-500E1982D1B6}" type="slidenum">
              <a:rPr lang="tr-TR" smtClean="0"/>
              <a:t>27</a:t>
            </a:fld>
            <a:endParaRPr lang="tr-TR"/>
          </a:p>
        </p:txBody>
      </p:sp>
    </p:spTree>
    <p:extLst>
      <p:ext uri="{BB962C8B-B14F-4D97-AF65-F5344CB8AC3E}">
        <p14:creationId xmlns:p14="http://schemas.microsoft.com/office/powerpoint/2010/main" val="161125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1225CEB-14A9-4A2C-BB78-500E1982D1B6}" type="slidenum">
              <a:rPr lang="tr-TR" smtClean="0"/>
              <a:t>28</a:t>
            </a:fld>
            <a:endParaRPr lang="tr-TR"/>
          </a:p>
        </p:txBody>
      </p:sp>
    </p:spTree>
    <p:extLst>
      <p:ext uri="{BB962C8B-B14F-4D97-AF65-F5344CB8AC3E}">
        <p14:creationId xmlns:p14="http://schemas.microsoft.com/office/powerpoint/2010/main" val="3828594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225CEB-14A9-4A2C-BB78-500E1982D1B6}"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4214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1225CEB-14A9-4A2C-BB78-500E1982D1B6}" type="slidenum">
              <a:rPr lang="tr-TR" smtClean="0"/>
              <a:t>29</a:t>
            </a:fld>
            <a:endParaRPr lang="tr-TR"/>
          </a:p>
        </p:txBody>
      </p:sp>
    </p:spTree>
    <p:extLst>
      <p:ext uri="{BB962C8B-B14F-4D97-AF65-F5344CB8AC3E}">
        <p14:creationId xmlns:p14="http://schemas.microsoft.com/office/powerpoint/2010/main" val="10322846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1225CEB-14A9-4A2C-BB78-500E1982D1B6}" type="slidenum">
              <a:rPr lang="tr-TR" smtClean="0"/>
              <a:t>34</a:t>
            </a:fld>
            <a:endParaRPr lang="tr-TR"/>
          </a:p>
        </p:txBody>
      </p:sp>
    </p:spTree>
    <p:extLst>
      <p:ext uri="{BB962C8B-B14F-4D97-AF65-F5344CB8AC3E}">
        <p14:creationId xmlns:p14="http://schemas.microsoft.com/office/powerpoint/2010/main" val="1007739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1225CEB-14A9-4A2C-BB78-500E1982D1B6}" type="slidenum">
              <a:rPr lang="tr-TR" smtClean="0"/>
              <a:t>35</a:t>
            </a:fld>
            <a:endParaRPr lang="tr-TR"/>
          </a:p>
        </p:txBody>
      </p:sp>
    </p:spTree>
    <p:extLst>
      <p:ext uri="{BB962C8B-B14F-4D97-AF65-F5344CB8AC3E}">
        <p14:creationId xmlns:p14="http://schemas.microsoft.com/office/powerpoint/2010/main" val="33802006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1225CEB-14A9-4A2C-BB78-500E1982D1B6}" type="slidenum">
              <a:rPr lang="tr-TR" smtClean="0"/>
              <a:t>36</a:t>
            </a:fld>
            <a:endParaRPr lang="tr-TR"/>
          </a:p>
        </p:txBody>
      </p:sp>
    </p:spTree>
    <p:extLst>
      <p:ext uri="{BB962C8B-B14F-4D97-AF65-F5344CB8AC3E}">
        <p14:creationId xmlns:p14="http://schemas.microsoft.com/office/powerpoint/2010/main" val="14635321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1225CEB-14A9-4A2C-BB78-500E1982D1B6}" type="slidenum">
              <a:rPr lang="tr-TR" smtClean="0">
                <a:solidFill>
                  <a:prstClr val="black"/>
                </a:solidFill>
              </a:rPr>
              <a:pPr/>
              <a:t>37</a:t>
            </a:fld>
            <a:endParaRPr lang="tr-TR">
              <a:solidFill>
                <a:prstClr val="black"/>
              </a:solidFill>
            </a:endParaRPr>
          </a:p>
        </p:txBody>
      </p:sp>
    </p:spTree>
    <p:extLst>
      <p:ext uri="{BB962C8B-B14F-4D97-AF65-F5344CB8AC3E}">
        <p14:creationId xmlns:p14="http://schemas.microsoft.com/office/powerpoint/2010/main" val="11878109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1225CEB-14A9-4A2C-BB78-500E1982D1B6}" type="slidenum">
              <a:rPr lang="tr-TR" smtClean="0">
                <a:solidFill>
                  <a:prstClr val="black"/>
                </a:solidFill>
              </a:rPr>
              <a:pPr/>
              <a:t>39</a:t>
            </a:fld>
            <a:endParaRPr lang="tr-TR">
              <a:solidFill>
                <a:prstClr val="black"/>
              </a:solidFill>
            </a:endParaRPr>
          </a:p>
        </p:txBody>
      </p:sp>
    </p:spTree>
    <p:extLst>
      <p:ext uri="{BB962C8B-B14F-4D97-AF65-F5344CB8AC3E}">
        <p14:creationId xmlns:p14="http://schemas.microsoft.com/office/powerpoint/2010/main" val="42304384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1225CEB-14A9-4A2C-BB78-500E1982D1B6}" type="slidenum">
              <a:rPr lang="tr-TR" smtClean="0"/>
              <a:t>40</a:t>
            </a:fld>
            <a:endParaRPr lang="tr-TR"/>
          </a:p>
        </p:txBody>
      </p:sp>
    </p:spTree>
    <p:extLst>
      <p:ext uri="{BB962C8B-B14F-4D97-AF65-F5344CB8AC3E}">
        <p14:creationId xmlns:p14="http://schemas.microsoft.com/office/powerpoint/2010/main" val="1904920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1225CEB-14A9-4A2C-BB78-500E1982D1B6}" type="slidenum">
              <a:rPr lang="tr-TR" smtClean="0"/>
              <a:t>41</a:t>
            </a:fld>
            <a:endParaRPr lang="tr-TR"/>
          </a:p>
        </p:txBody>
      </p:sp>
    </p:spTree>
    <p:extLst>
      <p:ext uri="{BB962C8B-B14F-4D97-AF65-F5344CB8AC3E}">
        <p14:creationId xmlns:p14="http://schemas.microsoft.com/office/powerpoint/2010/main" val="20450531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1225CEB-14A9-4A2C-BB78-500E1982D1B6}" type="slidenum">
              <a:rPr lang="tr-TR" smtClean="0"/>
              <a:t>42</a:t>
            </a:fld>
            <a:endParaRPr lang="tr-TR"/>
          </a:p>
        </p:txBody>
      </p:sp>
    </p:spTree>
    <p:extLst>
      <p:ext uri="{BB962C8B-B14F-4D97-AF65-F5344CB8AC3E}">
        <p14:creationId xmlns:p14="http://schemas.microsoft.com/office/powerpoint/2010/main" val="6441527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1225CEB-14A9-4A2C-BB78-500E1982D1B6}" type="slidenum">
              <a:rPr lang="tr-TR" smtClean="0"/>
              <a:t>43</a:t>
            </a:fld>
            <a:endParaRPr lang="tr-TR"/>
          </a:p>
        </p:txBody>
      </p:sp>
    </p:spTree>
    <p:extLst>
      <p:ext uri="{BB962C8B-B14F-4D97-AF65-F5344CB8AC3E}">
        <p14:creationId xmlns:p14="http://schemas.microsoft.com/office/powerpoint/2010/main" val="236963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225CEB-14A9-4A2C-BB78-500E1982D1B6}"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74109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1225CEB-14A9-4A2C-BB78-500E1982D1B6}" type="slidenum">
              <a:rPr lang="tr-TR" smtClean="0"/>
              <a:t>44</a:t>
            </a:fld>
            <a:endParaRPr lang="tr-TR"/>
          </a:p>
        </p:txBody>
      </p:sp>
    </p:spTree>
    <p:extLst>
      <p:ext uri="{BB962C8B-B14F-4D97-AF65-F5344CB8AC3E}">
        <p14:creationId xmlns:p14="http://schemas.microsoft.com/office/powerpoint/2010/main" val="19576383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1225CEB-14A9-4A2C-BB78-500E1982D1B6}" type="slidenum">
              <a:rPr lang="tr-TR" smtClean="0"/>
              <a:t>45</a:t>
            </a:fld>
            <a:endParaRPr lang="tr-TR"/>
          </a:p>
        </p:txBody>
      </p:sp>
    </p:spTree>
    <p:extLst>
      <p:ext uri="{BB962C8B-B14F-4D97-AF65-F5344CB8AC3E}">
        <p14:creationId xmlns:p14="http://schemas.microsoft.com/office/powerpoint/2010/main" val="25642528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1225CEB-14A9-4A2C-BB78-500E1982D1B6}" type="slidenum">
              <a:rPr lang="tr-TR" smtClean="0">
                <a:solidFill>
                  <a:prstClr val="black"/>
                </a:solidFill>
              </a:rPr>
              <a:pPr/>
              <a:t>46</a:t>
            </a:fld>
            <a:endParaRPr lang="tr-TR">
              <a:solidFill>
                <a:prstClr val="black"/>
              </a:solidFill>
            </a:endParaRPr>
          </a:p>
        </p:txBody>
      </p:sp>
    </p:spTree>
    <p:extLst>
      <p:ext uri="{BB962C8B-B14F-4D97-AF65-F5344CB8AC3E}">
        <p14:creationId xmlns:p14="http://schemas.microsoft.com/office/powerpoint/2010/main" val="28994261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1225CEB-14A9-4A2C-BB78-500E1982D1B6}" type="slidenum">
              <a:rPr lang="tr-TR" smtClean="0">
                <a:solidFill>
                  <a:prstClr val="black"/>
                </a:solidFill>
              </a:rPr>
              <a:pPr/>
              <a:t>47</a:t>
            </a:fld>
            <a:endParaRPr lang="tr-TR">
              <a:solidFill>
                <a:prstClr val="black"/>
              </a:solidFill>
            </a:endParaRPr>
          </a:p>
        </p:txBody>
      </p:sp>
    </p:spTree>
    <p:extLst>
      <p:ext uri="{BB962C8B-B14F-4D97-AF65-F5344CB8AC3E}">
        <p14:creationId xmlns:p14="http://schemas.microsoft.com/office/powerpoint/2010/main" val="28994261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1225CEB-14A9-4A2C-BB78-500E1982D1B6}" type="slidenum">
              <a:rPr lang="tr-TR" smtClean="0">
                <a:solidFill>
                  <a:prstClr val="black"/>
                </a:solidFill>
              </a:rPr>
              <a:pPr/>
              <a:t>48</a:t>
            </a:fld>
            <a:endParaRPr lang="tr-TR">
              <a:solidFill>
                <a:prstClr val="black"/>
              </a:solidFill>
            </a:endParaRPr>
          </a:p>
        </p:txBody>
      </p:sp>
    </p:spTree>
    <p:extLst>
      <p:ext uri="{BB962C8B-B14F-4D97-AF65-F5344CB8AC3E}">
        <p14:creationId xmlns:p14="http://schemas.microsoft.com/office/powerpoint/2010/main" val="7886035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1225CEB-14A9-4A2C-BB78-500E1982D1B6}" type="slidenum">
              <a:rPr lang="tr-TR" smtClean="0">
                <a:solidFill>
                  <a:prstClr val="black"/>
                </a:solidFill>
              </a:rPr>
              <a:pPr/>
              <a:t>50</a:t>
            </a:fld>
            <a:endParaRPr lang="tr-TR">
              <a:solidFill>
                <a:prstClr val="black"/>
              </a:solidFill>
            </a:endParaRPr>
          </a:p>
        </p:txBody>
      </p:sp>
    </p:spTree>
    <p:extLst>
      <p:ext uri="{BB962C8B-B14F-4D97-AF65-F5344CB8AC3E}">
        <p14:creationId xmlns:p14="http://schemas.microsoft.com/office/powerpoint/2010/main" val="21293047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1225CEB-14A9-4A2C-BB78-500E1982D1B6}" type="slidenum">
              <a:rPr lang="tr-TR" smtClean="0"/>
              <a:t>51</a:t>
            </a:fld>
            <a:endParaRPr lang="tr-TR"/>
          </a:p>
        </p:txBody>
      </p:sp>
    </p:spTree>
    <p:extLst>
      <p:ext uri="{BB962C8B-B14F-4D97-AF65-F5344CB8AC3E}">
        <p14:creationId xmlns:p14="http://schemas.microsoft.com/office/powerpoint/2010/main" val="7645283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1225CEB-14A9-4A2C-BB78-500E1982D1B6}" type="slidenum">
              <a:rPr lang="tr-TR" smtClean="0"/>
              <a:t>52</a:t>
            </a:fld>
            <a:endParaRPr lang="tr-TR"/>
          </a:p>
        </p:txBody>
      </p:sp>
    </p:spTree>
    <p:extLst>
      <p:ext uri="{BB962C8B-B14F-4D97-AF65-F5344CB8AC3E}">
        <p14:creationId xmlns:p14="http://schemas.microsoft.com/office/powerpoint/2010/main" val="3084015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225CEB-14A9-4A2C-BB78-500E1982D1B6}"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1400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1225CEB-14A9-4A2C-BB78-500E1982D1B6}" type="slidenum">
              <a:rPr lang="tr-TR" smtClean="0">
                <a:solidFill>
                  <a:prstClr val="black"/>
                </a:solidFill>
              </a:rPr>
              <a:pPr/>
              <a:t>6</a:t>
            </a:fld>
            <a:endParaRPr lang="tr-TR">
              <a:solidFill>
                <a:prstClr val="black"/>
              </a:solidFill>
            </a:endParaRPr>
          </a:p>
        </p:txBody>
      </p:sp>
    </p:spTree>
    <p:extLst>
      <p:ext uri="{BB962C8B-B14F-4D97-AF65-F5344CB8AC3E}">
        <p14:creationId xmlns:p14="http://schemas.microsoft.com/office/powerpoint/2010/main" val="2193310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1225CEB-14A9-4A2C-BB78-500E1982D1B6}" type="slidenum">
              <a:rPr lang="tr-TR" smtClean="0"/>
              <a:t>7</a:t>
            </a:fld>
            <a:endParaRPr lang="tr-TR"/>
          </a:p>
        </p:txBody>
      </p:sp>
    </p:spTree>
    <p:extLst>
      <p:ext uri="{BB962C8B-B14F-4D97-AF65-F5344CB8AC3E}">
        <p14:creationId xmlns:p14="http://schemas.microsoft.com/office/powerpoint/2010/main" val="3751691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1225CEB-14A9-4A2C-BB78-500E1982D1B6}" type="slidenum">
              <a:rPr lang="tr-TR" smtClean="0">
                <a:solidFill>
                  <a:prstClr val="black"/>
                </a:solidFill>
              </a:rPr>
              <a:pPr/>
              <a:t>8</a:t>
            </a:fld>
            <a:endParaRPr lang="tr-TR">
              <a:solidFill>
                <a:prstClr val="black"/>
              </a:solidFill>
            </a:endParaRPr>
          </a:p>
        </p:txBody>
      </p:sp>
    </p:spTree>
    <p:extLst>
      <p:ext uri="{BB962C8B-B14F-4D97-AF65-F5344CB8AC3E}">
        <p14:creationId xmlns:p14="http://schemas.microsoft.com/office/powerpoint/2010/main" val="933145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1225CEB-14A9-4A2C-BB78-500E1982D1B6}" type="slidenum">
              <a:rPr lang="tr-TR" smtClean="0">
                <a:solidFill>
                  <a:prstClr val="black"/>
                </a:solidFill>
              </a:rPr>
              <a:pPr/>
              <a:t>10</a:t>
            </a:fld>
            <a:endParaRPr lang="tr-TR">
              <a:solidFill>
                <a:prstClr val="black"/>
              </a:solidFill>
            </a:endParaRPr>
          </a:p>
        </p:txBody>
      </p:sp>
    </p:spTree>
    <p:extLst>
      <p:ext uri="{BB962C8B-B14F-4D97-AF65-F5344CB8AC3E}">
        <p14:creationId xmlns:p14="http://schemas.microsoft.com/office/powerpoint/2010/main" val="2957259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1225CEB-14A9-4A2C-BB78-500E1982D1B6}" type="slidenum">
              <a:rPr lang="tr-TR" smtClean="0"/>
              <a:t>11</a:t>
            </a:fld>
            <a:endParaRPr lang="tr-TR"/>
          </a:p>
        </p:txBody>
      </p:sp>
    </p:spTree>
    <p:extLst>
      <p:ext uri="{BB962C8B-B14F-4D97-AF65-F5344CB8AC3E}">
        <p14:creationId xmlns:p14="http://schemas.microsoft.com/office/powerpoint/2010/main" val="3998900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55D31686-1E1B-4F99-8B5E-4126A4896288}" type="datetimeFigureOut">
              <a:rPr lang="tr-TR" smtClean="0"/>
              <a:t>25.10.2022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A37D6FF-16A1-405C-B95C-9240DE7688C9}" type="slidenum">
              <a:rPr lang="tr-TR" smtClean="0"/>
              <a:t>‹#›</a:t>
            </a:fld>
            <a:endParaRPr lang="tr-TR"/>
          </a:p>
        </p:txBody>
      </p:sp>
    </p:spTree>
    <p:extLst>
      <p:ext uri="{BB962C8B-B14F-4D97-AF65-F5344CB8AC3E}">
        <p14:creationId xmlns:p14="http://schemas.microsoft.com/office/powerpoint/2010/main" val="177770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5D31686-1E1B-4F99-8B5E-4126A4896288}" type="datetimeFigureOut">
              <a:rPr lang="tr-TR" smtClean="0"/>
              <a:t>25.10.2022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A37D6FF-16A1-405C-B95C-9240DE7688C9}" type="slidenum">
              <a:rPr lang="tr-TR" smtClean="0"/>
              <a:t>‹#›</a:t>
            </a:fld>
            <a:endParaRPr lang="tr-TR"/>
          </a:p>
        </p:txBody>
      </p:sp>
    </p:spTree>
    <p:extLst>
      <p:ext uri="{BB962C8B-B14F-4D97-AF65-F5344CB8AC3E}">
        <p14:creationId xmlns:p14="http://schemas.microsoft.com/office/powerpoint/2010/main" val="159300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5D31686-1E1B-4F99-8B5E-4126A4896288}" type="datetimeFigureOut">
              <a:rPr lang="tr-TR" smtClean="0"/>
              <a:t>25.10.2022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A37D6FF-16A1-405C-B95C-9240DE7688C9}" type="slidenum">
              <a:rPr lang="tr-TR" smtClean="0"/>
              <a:t>‹#›</a:t>
            </a:fld>
            <a:endParaRPr lang="tr-TR"/>
          </a:p>
        </p:txBody>
      </p:sp>
    </p:spTree>
    <p:extLst>
      <p:ext uri="{BB962C8B-B14F-4D97-AF65-F5344CB8AC3E}">
        <p14:creationId xmlns:p14="http://schemas.microsoft.com/office/powerpoint/2010/main" val="4023497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55D31686-1E1B-4F99-8B5E-4126A4896288}" type="datetimeFigureOut">
              <a:rPr lang="tr-TR" smtClean="0">
                <a:solidFill>
                  <a:srgbClr val="FFFFFF">
                    <a:tint val="75000"/>
                  </a:srgbClr>
                </a:solidFill>
              </a:rPr>
              <a:pPr/>
              <a:t>25.10.2022</a:t>
            </a:fld>
            <a:endParaRPr lang="tr-TR">
              <a:solidFill>
                <a:srgbClr val="FFFFFF">
                  <a:tint val="75000"/>
                </a:srgbClr>
              </a:solidFill>
            </a:endParaRPr>
          </a:p>
        </p:txBody>
      </p:sp>
      <p:sp>
        <p:nvSpPr>
          <p:cNvPr id="5" name="Altbilgi Yer Tutucusu 4"/>
          <p:cNvSpPr>
            <a:spLocks noGrp="1"/>
          </p:cNvSpPr>
          <p:nvPr>
            <p:ph type="ftr" sz="quarter" idx="11"/>
          </p:nvPr>
        </p:nvSpPr>
        <p:spPr/>
        <p:txBody>
          <a:bodyPr/>
          <a:lstStyle/>
          <a:p>
            <a:endParaRPr lang="tr-TR">
              <a:solidFill>
                <a:srgbClr val="FFFFFF">
                  <a:tint val="75000"/>
                </a:srgbClr>
              </a:solidFill>
            </a:endParaRPr>
          </a:p>
        </p:txBody>
      </p:sp>
      <p:sp>
        <p:nvSpPr>
          <p:cNvPr id="6" name="Slayt Numarası Yer Tutucusu 5"/>
          <p:cNvSpPr>
            <a:spLocks noGrp="1"/>
          </p:cNvSpPr>
          <p:nvPr>
            <p:ph type="sldNum" sz="quarter" idx="12"/>
          </p:nvPr>
        </p:nvSpPr>
        <p:spPr/>
        <p:txBody>
          <a:bodyPr/>
          <a:lstStyle/>
          <a:p>
            <a:fld id="{CA37D6FF-16A1-405C-B95C-9240DE7688C9}" type="slidenum">
              <a:rPr lang="tr-TR" smtClean="0">
                <a:solidFill>
                  <a:srgbClr val="FFFFFF">
                    <a:tint val="75000"/>
                  </a:srgbClr>
                </a:solidFill>
              </a:rPr>
              <a:pPr/>
              <a:t>‹#›</a:t>
            </a:fld>
            <a:endParaRPr lang="tr-TR">
              <a:solidFill>
                <a:srgbClr val="FFFFFF">
                  <a:tint val="75000"/>
                </a:srgbClr>
              </a:solidFill>
            </a:endParaRPr>
          </a:p>
        </p:txBody>
      </p:sp>
    </p:spTree>
    <p:extLst>
      <p:ext uri="{BB962C8B-B14F-4D97-AF65-F5344CB8AC3E}">
        <p14:creationId xmlns:p14="http://schemas.microsoft.com/office/powerpoint/2010/main" val="340015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5D31686-1E1B-4F99-8B5E-4126A4896288}" type="datetimeFigureOut">
              <a:rPr lang="tr-TR" smtClean="0">
                <a:solidFill>
                  <a:srgbClr val="FFFFFF">
                    <a:tint val="75000"/>
                  </a:srgbClr>
                </a:solidFill>
              </a:rPr>
              <a:pPr/>
              <a:t>25.10.2022</a:t>
            </a:fld>
            <a:endParaRPr lang="tr-TR">
              <a:solidFill>
                <a:srgbClr val="FFFFFF">
                  <a:tint val="75000"/>
                </a:srgbClr>
              </a:solidFill>
            </a:endParaRPr>
          </a:p>
        </p:txBody>
      </p:sp>
      <p:sp>
        <p:nvSpPr>
          <p:cNvPr id="5" name="Altbilgi Yer Tutucusu 4"/>
          <p:cNvSpPr>
            <a:spLocks noGrp="1"/>
          </p:cNvSpPr>
          <p:nvPr>
            <p:ph type="ftr" sz="quarter" idx="11"/>
          </p:nvPr>
        </p:nvSpPr>
        <p:spPr/>
        <p:txBody>
          <a:bodyPr/>
          <a:lstStyle/>
          <a:p>
            <a:endParaRPr lang="tr-TR">
              <a:solidFill>
                <a:srgbClr val="FFFFFF">
                  <a:tint val="75000"/>
                </a:srgbClr>
              </a:solidFill>
            </a:endParaRPr>
          </a:p>
        </p:txBody>
      </p:sp>
      <p:sp>
        <p:nvSpPr>
          <p:cNvPr id="6" name="Slayt Numarası Yer Tutucusu 5"/>
          <p:cNvSpPr>
            <a:spLocks noGrp="1"/>
          </p:cNvSpPr>
          <p:nvPr>
            <p:ph type="sldNum" sz="quarter" idx="12"/>
          </p:nvPr>
        </p:nvSpPr>
        <p:spPr/>
        <p:txBody>
          <a:bodyPr/>
          <a:lstStyle/>
          <a:p>
            <a:fld id="{CA37D6FF-16A1-405C-B95C-9240DE7688C9}" type="slidenum">
              <a:rPr lang="tr-TR" smtClean="0">
                <a:solidFill>
                  <a:srgbClr val="FFFFFF">
                    <a:tint val="75000"/>
                  </a:srgbClr>
                </a:solidFill>
              </a:rPr>
              <a:pPr/>
              <a:t>‹#›</a:t>
            </a:fld>
            <a:endParaRPr lang="tr-TR">
              <a:solidFill>
                <a:srgbClr val="FFFFFF">
                  <a:tint val="75000"/>
                </a:srgbClr>
              </a:solidFill>
            </a:endParaRPr>
          </a:p>
        </p:txBody>
      </p:sp>
    </p:spTree>
    <p:extLst>
      <p:ext uri="{BB962C8B-B14F-4D97-AF65-F5344CB8AC3E}">
        <p14:creationId xmlns:p14="http://schemas.microsoft.com/office/powerpoint/2010/main" val="11149741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55D31686-1E1B-4F99-8B5E-4126A4896288}" type="datetimeFigureOut">
              <a:rPr lang="tr-TR" smtClean="0">
                <a:solidFill>
                  <a:srgbClr val="FFFFFF">
                    <a:tint val="75000"/>
                  </a:srgbClr>
                </a:solidFill>
              </a:rPr>
              <a:pPr/>
              <a:t>25.10.2022</a:t>
            </a:fld>
            <a:endParaRPr lang="tr-TR">
              <a:solidFill>
                <a:srgbClr val="FFFFFF">
                  <a:tint val="75000"/>
                </a:srgbClr>
              </a:solidFill>
            </a:endParaRPr>
          </a:p>
        </p:txBody>
      </p:sp>
      <p:sp>
        <p:nvSpPr>
          <p:cNvPr id="5" name="Altbilgi Yer Tutucusu 4"/>
          <p:cNvSpPr>
            <a:spLocks noGrp="1"/>
          </p:cNvSpPr>
          <p:nvPr>
            <p:ph type="ftr" sz="quarter" idx="11"/>
          </p:nvPr>
        </p:nvSpPr>
        <p:spPr/>
        <p:txBody>
          <a:bodyPr/>
          <a:lstStyle/>
          <a:p>
            <a:endParaRPr lang="tr-TR">
              <a:solidFill>
                <a:srgbClr val="FFFFFF">
                  <a:tint val="75000"/>
                </a:srgbClr>
              </a:solidFill>
            </a:endParaRPr>
          </a:p>
        </p:txBody>
      </p:sp>
      <p:sp>
        <p:nvSpPr>
          <p:cNvPr id="6" name="Slayt Numarası Yer Tutucusu 5"/>
          <p:cNvSpPr>
            <a:spLocks noGrp="1"/>
          </p:cNvSpPr>
          <p:nvPr>
            <p:ph type="sldNum" sz="quarter" idx="12"/>
          </p:nvPr>
        </p:nvSpPr>
        <p:spPr/>
        <p:txBody>
          <a:bodyPr/>
          <a:lstStyle/>
          <a:p>
            <a:fld id="{CA37D6FF-16A1-405C-B95C-9240DE7688C9}" type="slidenum">
              <a:rPr lang="tr-TR" smtClean="0">
                <a:solidFill>
                  <a:srgbClr val="FFFFFF">
                    <a:tint val="75000"/>
                  </a:srgbClr>
                </a:solidFill>
              </a:rPr>
              <a:pPr/>
              <a:t>‹#›</a:t>
            </a:fld>
            <a:endParaRPr lang="tr-TR">
              <a:solidFill>
                <a:srgbClr val="FFFFFF">
                  <a:tint val="75000"/>
                </a:srgbClr>
              </a:solidFill>
            </a:endParaRPr>
          </a:p>
        </p:txBody>
      </p:sp>
    </p:spTree>
    <p:extLst>
      <p:ext uri="{BB962C8B-B14F-4D97-AF65-F5344CB8AC3E}">
        <p14:creationId xmlns:p14="http://schemas.microsoft.com/office/powerpoint/2010/main" val="4071187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55D31686-1E1B-4F99-8B5E-4126A4896288}" type="datetimeFigureOut">
              <a:rPr lang="tr-TR" smtClean="0">
                <a:solidFill>
                  <a:srgbClr val="FFFFFF">
                    <a:tint val="75000"/>
                  </a:srgbClr>
                </a:solidFill>
              </a:rPr>
              <a:pPr/>
              <a:t>25.10.2022</a:t>
            </a:fld>
            <a:endParaRPr lang="tr-TR">
              <a:solidFill>
                <a:srgbClr val="FFFFFF">
                  <a:tint val="75000"/>
                </a:srgbClr>
              </a:solidFill>
            </a:endParaRPr>
          </a:p>
        </p:txBody>
      </p:sp>
      <p:sp>
        <p:nvSpPr>
          <p:cNvPr id="6" name="Altbilgi Yer Tutucusu 5"/>
          <p:cNvSpPr>
            <a:spLocks noGrp="1"/>
          </p:cNvSpPr>
          <p:nvPr>
            <p:ph type="ftr" sz="quarter" idx="11"/>
          </p:nvPr>
        </p:nvSpPr>
        <p:spPr/>
        <p:txBody>
          <a:bodyPr/>
          <a:lstStyle/>
          <a:p>
            <a:endParaRPr lang="tr-TR">
              <a:solidFill>
                <a:srgbClr val="FFFFFF">
                  <a:tint val="75000"/>
                </a:srgbClr>
              </a:solidFill>
            </a:endParaRPr>
          </a:p>
        </p:txBody>
      </p:sp>
      <p:sp>
        <p:nvSpPr>
          <p:cNvPr id="7" name="Slayt Numarası Yer Tutucusu 6"/>
          <p:cNvSpPr>
            <a:spLocks noGrp="1"/>
          </p:cNvSpPr>
          <p:nvPr>
            <p:ph type="sldNum" sz="quarter" idx="12"/>
          </p:nvPr>
        </p:nvSpPr>
        <p:spPr/>
        <p:txBody>
          <a:bodyPr/>
          <a:lstStyle/>
          <a:p>
            <a:fld id="{CA37D6FF-16A1-405C-B95C-9240DE7688C9}" type="slidenum">
              <a:rPr lang="tr-TR" smtClean="0">
                <a:solidFill>
                  <a:srgbClr val="FFFFFF">
                    <a:tint val="75000"/>
                  </a:srgbClr>
                </a:solidFill>
              </a:rPr>
              <a:pPr/>
              <a:t>‹#›</a:t>
            </a:fld>
            <a:endParaRPr lang="tr-TR">
              <a:solidFill>
                <a:srgbClr val="FFFFFF">
                  <a:tint val="75000"/>
                </a:srgbClr>
              </a:solidFill>
            </a:endParaRPr>
          </a:p>
        </p:txBody>
      </p:sp>
    </p:spTree>
    <p:extLst>
      <p:ext uri="{BB962C8B-B14F-4D97-AF65-F5344CB8AC3E}">
        <p14:creationId xmlns:p14="http://schemas.microsoft.com/office/powerpoint/2010/main" val="2793894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55D31686-1E1B-4F99-8B5E-4126A4896288}" type="datetimeFigureOut">
              <a:rPr lang="tr-TR" smtClean="0">
                <a:solidFill>
                  <a:srgbClr val="FFFFFF">
                    <a:tint val="75000"/>
                  </a:srgbClr>
                </a:solidFill>
              </a:rPr>
              <a:pPr/>
              <a:t>25.10.2022</a:t>
            </a:fld>
            <a:endParaRPr lang="tr-TR">
              <a:solidFill>
                <a:srgbClr val="FFFFFF">
                  <a:tint val="75000"/>
                </a:srgbClr>
              </a:solidFill>
            </a:endParaRPr>
          </a:p>
        </p:txBody>
      </p:sp>
      <p:sp>
        <p:nvSpPr>
          <p:cNvPr id="8" name="Altbilgi Yer Tutucusu 7"/>
          <p:cNvSpPr>
            <a:spLocks noGrp="1"/>
          </p:cNvSpPr>
          <p:nvPr>
            <p:ph type="ftr" sz="quarter" idx="11"/>
          </p:nvPr>
        </p:nvSpPr>
        <p:spPr/>
        <p:txBody>
          <a:bodyPr/>
          <a:lstStyle/>
          <a:p>
            <a:endParaRPr lang="tr-TR">
              <a:solidFill>
                <a:srgbClr val="FFFFFF">
                  <a:tint val="75000"/>
                </a:srgbClr>
              </a:solidFill>
            </a:endParaRPr>
          </a:p>
        </p:txBody>
      </p:sp>
      <p:sp>
        <p:nvSpPr>
          <p:cNvPr id="9" name="Slayt Numarası Yer Tutucusu 8"/>
          <p:cNvSpPr>
            <a:spLocks noGrp="1"/>
          </p:cNvSpPr>
          <p:nvPr>
            <p:ph type="sldNum" sz="quarter" idx="12"/>
          </p:nvPr>
        </p:nvSpPr>
        <p:spPr/>
        <p:txBody>
          <a:bodyPr/>
          <a:lstStyle/>
          <a:p>
            <a:fld id="{CA37D6FF-16A1-405C-B95C-9240DE7688C9}" type="slidenum">
              <a:rPr lang="tr-TR" smtClean="0">
                <a:solidFill>
                  <a:srgbClr val="FFFFFF">
                    <a:tint val="75000"/>
                  </a:srgbClr>
                </a:solidFill>
              </a:rPr>
              <a:pPr/>
              <a:t>‹#›</a:t>
            </a:fld>
            <a:endParaRPr lang="tr-TR">
              <a:solidFill>
                <a:srgbClr val="FFFFFF">
                  <a:tint val="75000"/>
                </a:srgbClr>
              </a:solidFill>
            </a:endParaRPr>
          </a:p>
        </p:txBody>
      </p:sp>
    </p:spTree>
    <p:extLst>
      <p:ext uri="{BB962C8B-B14F-4D97-AF65-F5344CB8AC3E}">
        <p14:creationId xmlns:p14="http://schemas.microsoft.com/office/powerpoint/2010/main" val="1399586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55D31686-1E1B-4F99-8B5E-4126A4896288}" type="datetimeFigureOut">
              <a:rPr lang="tr-TR" smtClean="0">
                <a:solidFill>
                  <a:srgbClr val="FFFFFF">
                    <a:tint val="75000"/>
                  </a:srgbClr>
                </a:solidFill>
              </a:rPr>
              <a:pPr/>
              <a:t>25.10.2022</a:t>
            </a:fld>
            <a:endParaRPr lang="tr-TR">
              <a:solidFill>
                <a:srgbClr val="FFFFFF">
                  <a:tint val="75000"/>
                </a:srgbClr>
              </a:solidFill>
            </a:endParaRPr>
          </a:p>
        </p:txBody>
      </p:sp>
      <p:sp>
        <p:nvSpPr>
          <p:cNvPr id="4" name="Altbilgi Yer Tutucusu 3"/>
          <p:cNvSpPr>
            <a:spLocks noGrp="1"/>
          </p:cNvSpPr>
          <p:nvPr>
            <p:ph type="ftr" sz="quarter" idx="11"/>
          </p:nvPr>
        </p:nvSpPr>
        <p:spPr/>
        <p:txBody>
          <a:bodyPr/>
          <a:lstStyle/>
          <a:p>
            <a:endParaRPr lang="tr-TR">
              <a:solidFill>
                <a:srgbClr val="FFFFFF">
                  <a:tint val="75000"/>
                </a:srgbClr>
              </a:solidFill>
            </a:endParaRPr>
          </a:p>
        </p:txBody>
      </p:sp>
      <p:sp>
        <p:nvSpPr>
          <p:cNvPr id="5" name="Slayt Numarası Yer Tutucusu 4"/>
          <p:cNvSpPr>
            <a:spLocks noGrp="1"/>
          </p:cNvSpPr>
          <p:nvPr>
            <p:ph type="sldNum" sz="quarter" idx="12"/>
          </p:nvPr>
        </p:nvSpPr>
        <p:spPr/>
        <p:txBody>
          <a:bodyPr/>
          <a:lstStyle/>
          <a:p>
            <a:fld id="{CA37D6FF-16A1-405C-B95C-9240DE7688C9}" type="slidenum">
              <a:rPr lang="tr-TR" smtClean="0">
                <a:solidFill>
                  <a:srgbClr val="FFFFFF">
                    <a:tint val="75000"/>
                  </a:srgbClr>
                </a:solidFill>
              </a:rPr>
              <a:pPr/>
              <a:t>‹#›</a:t>
            </a:fld>
            <a:endParaRPr lang="tr-TR">
              <a:solidFill>
                <a:srgbClr val="FFFFFF">
                  <a:tint val="75000"/>
                </a:srgbClr>
              </a:solidFill>
            </a:endParaRPr>
          </a:p>
        </p:txBody>
      </p:sp>
    </p:spTree>
    <p:extLst>
      <p:ext uri="{BB962C8B-B14F-4D97-AF65-F5344CB8AC3E}">
        <p14:creationId xmlns:p14="http://schemas.microsoft.com/office/powerpoint/2010/main" val="17337803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5D31686-1E1B-4F99-8B5E-4126A4896288}" type="datetimeFigureOut">
              <a:rPr lang="tr-TR" smtClean="0">
                <a:solidFill>
                  <a:srgbClr val="FFFFFF">
                    <a:tint val="75000"/>
                  </a:srgbClr>
                </a:solidFill>
              </a:rPr>
              <a:pPr/>
              <a:t>25.10.2022</a:t>
            </a:fld>
            <a:endParaRPr lang="tr-TR">
              <a:solidFill>
                <a:srgbClr val="FFFFFF">
                  <a:tint val="75000"/>
                </a:srgbClr>
              </a:solidFill>
            </a:endParaRPr>
          </a:p>
        </p:txBody>
      </p:sp>
      <p:sp>
        <p:nvSpPr>
          <p:cNvPr id="3" name="Altbilgi Yer Tutucusu 2"/>
          <p:cNvSpPr>
            <a:spLocks noGrp="1"/>
          </p:cNvSpPr>
          <p:nvPr>
            <p:ph type="ftr" sz="quarter" idx="11"/>
          </p:nvPr>
        </p:nvSpPr>
        <p:spPr/>
        <p:txBody>
          <a:bodyPr/>
          <a:lstStyle/>
          <a:p>
            <a:endParaRPr lang="tr-TR">
              <a:solidFill>
                <a:srgbClr val="FFFFFF">
                  <a:tint val="75000"/>
                </a:srgbClr>
              </a:solidFill>
            </a:endParaRPr>
          </a:p>
        </p:txBody>
      </p:sp>
      <p:sp>
        <p:nvSpPr>
          <p:cNvPr id="4" name="Slayt Numarası Yer Tutucusu 3"/>
          <p:cNvSpPr>
            <a:spLocks noGrp="1"/>
          </p:cNvSpPr>
          <p:nvPr>
            <p:ph type="sldNum" sz="quarter" idx="12"/>
          </p:nvPr>
        </p:nvSpPr>
        <p:spPr/>
        <p:txBody>
          <a:bodyPr/>
          <a:lstStyle/>
          <a:p>
            <a:fld id="{CA37D6FF-16A1-405C-B95C-9240DE7688C9}" type="slidenum">
              <a:rPr lang="tr-TR" smtClean="0">
                <a:solidFill>
                  <a:srgbClr val="FFFFFF">
                    <a:tint val="75000"/>
                  </a:srgbClr>
                </a:solidFill>
              </a:rPr>
              <a:pPr/>
              <a:t>‹#›</a:t>
            </a:fld>
            <a:endParaRPr lang="tr-TR">
              <a:solidFill>
                <a:srgbClr val="FFFFFF">
                  <a:tint val="75000"/>
                </a:srgbClr>
              </a:solidFill>
            </a:endParaRPr>
          </a:p>
        </p:txBody>
      </p:sp>
    </p:spTree>
    <p:extLst>
      <p:ext uri="{BB962C8B-B14F-4D97-AF65-F5344CB8AC3E}">
        <p14:creationId xmlns:p14="http://schemas.microsoft.com/office/powerpoint/2010/main" val="40473844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55D31686-1E1B-4F99-8B5E-4126A4896288}" type="datetimeFigureOut">
              <a:rPr lang="tr-TR" smtClean="0">
                <a:solidFill>
                  <a:srgbClr val="FFFFFF">
                    <a:tint val="75000"/>
                  </a:srgbClr>
                </a:solidFill>
              </a:rPr>
              <a:pPr/>
              <a:t>25.10.2022</a:t>
            </a:fld>
            <a:endParaRPr lang="tr-TR">
              <a:solidFill>
                <a:srgbClr val="FFFFFF">
                  <a:tint val="75000"/>
                </a:srgbClr>
              </a:solidFill>
            </a:endParaRPr>
          </a:p>
        </p:txBody>
      </p:sp>
      <p:sp>
        <p:nvSpPr>
          <p:cNvPr id="6" name="Altbilgi Yer Tutucusu 5"/>
          <p:cNvSpPr>
            <a:spLocks noGrp="1"/>
          </p:cNvSpPr>
          <p:nvPr>
            <p:ph type="ftr" sz="quarter" idx="11"/>
          </p:nvPr>
        </p:nvSpPr>
        <p:spPr/>
        <p:txBody>
          <a:bodyPr/>
          <a:lstStyle/>
          <a:p>
            <a:endParaRPr lang="tr-TR">
              <a:solidFill>
                <a:srgbClr val="FFFFFF">
                  <a:tint val="75000"/>
                </a:srgbClr>
              </a:solidFill>
            </a:endParaRPr>
          </a:p>
        </p:txBody>
      </p:sp>
      <p:sp>
        <p:nvSpPr>
          <p:cNvPr id="7" name="Slayt Numarası Yer Tutucusu 6"/>
          <p:cNvSpPr>
            <a:spLocks noGrp="1"/>
          </p:cNvSpPr>
          <p:nvPr>
            <p:ph type="sldNum" sz="quarter" idx="12"/>
          </p:nvPr>
        </p:nvSpPr>
        <p:spPr/>
        <p:txBody>
          <a:bodyPr/>
          <a:lstStyle/>
          <a:p>
            <a:fld id="{CA37D6FF-16A1-405C-B95C-9240DE7688C9}" type="slidenum">
              <a:rPr lang="tr-TR" smtClean="0">
                <a:solidFill>
                  <a:srgbClr val="FFFFFF">
                    <a:tint val="75000"/>
                  </a:srgbClr>
                </a:solidFill>
              </a:rPr>
              <a:pPr/>
              <a:t>‹#›</a:t>
            </a:fld>
            <a:endParaRPr lang="tr-TR">
              <a:solidFill>
                <a:srgbClr val="FFFFFF">
                  <a:tint val="75000"/>
                </a:srgbClr>
              </a:solidFill>
            </a:endParaRPr>
          </a:p>
        </p:txBody>
      </p:sp>
    </p:spTree>
    <p:extLst>
      <p:ext uri="{BB962C8B-B14F-4D97-AF65-F5344CB8AC3E}">
        <p14:creationId xmlns:p14="http://schemas.microsoft.com/office/powerpoint/2010/main" val="2389960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5D31686-1E1B-4F99-8B5E-4126A4896288}" type="datetimeFigureOut">
              <a:rPr lang="tr-TR" smtClean="0"/>
              <a:t>25.10.2022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A37D6FF-16A1-405C-B95C-9240DE7688C9}" type="slidenum">
              <a:rPr lang="tr-TR" smtClean="0"/>
              <a:t>‹#›</a:t>
            </a:fld>
            <a:endParaRPr lang="tr-TR"/>
          </a:p>
        </p:txBody>
      </p:sp>
    </p:spTree>
    <p:extLst>
      <p:ext uri="{BB962C8B-B14F-4D97-AF65-F5344CB8AC3E}">
        <p14:creationId xmlns:p14="http://schemas.microsoft.com/office/powerpoint/2010/main" val="27107442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55D31686-1E1B-4F99-8B5E-4126A4896288}" type="datetimeFigureOut">
              <a:rPr lang="tr-TR" smtClean="0">
                <a:solidFill>
                  <a:srgbClr val="FFFFFF">
                    <a:tint val="75000"/>
                  </a:srgbClr>
                </a:solidFill>
              </a:rPr>
              <a:pPr/>
              <a:t>25.10.2022</a:t>
            </a:fld>
            <a:endParaRPr lang="tr-TR">
              <a:solidFill>
                <a:srgbClr val="FFFFFF">
                  <a:tint val="75000"/>
                </a:srgbClr>
              </a:solidFill>
            </a:endParaRPr>
          </a:p>
        </p:txBody>
      </p:sp>
      <p:sp>
        <p:nvSpPr>
          <p:cNvPr id="6" name="Altbilgi Yer Tutucusu 5"/>
          <p:cNvSpPr>
            <a:spLocks noGrp="1"/>
          </p:cNvSpPr>
          <p:nvPr>
            <p:ph type="ftr" sz="quarter" idx="11"/>
          </p:nvPr>
        </p:nvSpPr>
        <p:spPr/>
        <p:txBody>
          <a:bodyPr/>
          <a:lstStyle/>
          <a:p>
            <a:endParaRPr lang="tr-TR">
              <a:solidFill>
                <a:srgbClr val="FFFFFF">
                  <a:tint val="75000"/>
                </a:srgbClr>
              </a:solidFill>
            </a:endParaRPr>
          </a:p>
        </p:txBody>
      </p:sp>
      <p:sp>
        <p:nvSpPr>
          <p:cNvPr id="7" name="Slayt Numarası Yer Tutucusu 6"/>
          <p:cNvSpPr>
            <a:spLocks noGrp="1"/>
          </p:cNvSpPr>
          <p:nvPr>
            <p:ph type="sldNum" sz="quarter" idx="12"/>
          </p:nvPr>
        </p:nvSpPr>
        <p:spPr/>
        <p:txBody>
          <a:bodyPr/>
          <a:lstStyle/>
          <a:p>
            <a:fld id="{CA37D6FF-16A1-405C-B95C-9240DE7688C9}" type="slidenum">
              <a:rPr lang="tr-TR" smtClean="0">
                <a:solidFill>
                  <a:srgbClr val="FFFFFF">
                    <a:tint val="75000"/>
                  </a:srgbClr>
                </a:solidFill>
              </a:rPr>
              <a:pPr/>
              <a:t>‹#›</a:t>
            </a:fld>
            <a:endParaRPr lang="tr-TR">
              <a:solidFill>
                <a:srgbClr val="FFFFFF">
                  <a:tint val="75000"/>
                </a:srgbClr>
              </a:solidFill>
            </a:endParaRPr>
          </a:p>
        </p:txBody>
      </p:sp>
    </p:spTree>
    <p:extLst>
      <p:ext uri="{BB962C8B-B14F-4D97-AF65-F5344CB8AC3E}">
        <p14:creationId xmlns:p14="http://schemas.microsoft.com/office/powerpoint/2010/main" val="33117190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5D31686-1E1B-4F99-8B5E-4126A4896288}" type="datetimeFigureOut">
              <a:rPr lang="tr-TR" smtClean="0">
                <a:solidFill>
                  <a:srgbClr val="FFFFFF">
                    <a:tint val="75000"/>
                  </a:srgbClr>
                </a:solidFill>
              </a:rPr>
              <a:pPr/>
              <a:t>25.10.2022</a:t>
            </a:fld>
            <a:endParaRPr lang="tr-TR">
              <a:solidFill>
                <a:srgbClr val="FFFFFF">
                  <a:tint val="75000"/>
                </a:srgbClr>
              </a:solidFill>
            </a:endParaRPr>
          </a:p>
        </p:txBody>
      </p:sp>
      <p:sp>
        <p:nvSpPr>
          <p:cNvPr id="5" name="Altbilgi Yer Tutucusu 4"/>
          <p:cNvSpPr>
            <a:spLocks noGrp="1"/>
          </p:cNvSpPr>
          <p:nvPr>
            <p:ph type="ftr" sz="quarter" idx="11"/>
          </p:nvPr>
        </p:nvSpPr>
        <p:spPr/>
        <p:txBody>
          <a:bodyPr/>
          <a:lstStyle/>
          <a:p>
            <a:endParaRPr lang="tr-TR">
              <a:solidFill>
                <a:srgbClr val="FFFFFF">
                  <a:tint val="75000"/>
                </a:srgbClr>
              </a:solidFill>
            </a:endParaRPr>
          </a:p>
        </p:txBody>
      </p:sp>
      <p:sp>
        <p:nvSpPr>
          <p:cNvPr id="6" name="Slayt Numarası Yer Tutucusu 5"/>
          <p:cNvSpPr>
            <a:spLocks noGrp="1"/>
          </p:cNvSpPr>
          <p:nvPr>
            <p:ph type="sldNum" sz="quarter" idx="12"/>
          </p:nvPr>
        </p:nvSpPr>
        <p:spPr/>
        <p:txBody>
          <a:bodyPr/>
          <a:lstStyle/>
          <a:p>
            <a:fld id="{CA37D6FF-16A1-405C-B95C-9240DE7688C9}" type="slidenum">
              <a:rPr lang="tr-TR" smtClean="0">
                <a:solidFill>
                  <a:srgbClr val="FFFFFF">
                    <a:tint val="75000"/>
                  </a:srgbClr>
                </a:solidFill>
              </a:rPr>
              <a:pPr/>
              <a:t>‹#›</a:t>
            </a:fld>
            <a:endParaRPr lang="tr-TR">
              <a:solidFill>
                <a:srgbClr val="FFFFFF">
                  <a:tint val="75000"/>
                </a:srgbClr>
              </a:solidFill>
            </a:endParaRPr>
          </a:p>
        </p:txBody>
      </p:sp>
    </p:spTree>
    <p:extLst>
      <p:ext uri="{BB962C8B-B14F-4D97-AF65-F5344CB8AC3E}">
        <p14:creationId xmlns:p14="http://schemas.microsoft.com/office/powerpoint/2010/main" val="19764656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5D31686-1E1B-4F99-8B5E-4126A4896288}" type="datetimeFigureOut">
              <a:rPr lang="tr-TR" smtClean="0">
                <a:solidFill>
                  <a:srgbClr val="FFFFFF">
                    <a:tint val="75000"/>
                  </a:srgbClr>
                </a:solidFill>
              </a:rPr>
              <a:pPr/>
              <a:t>25.10.2022</a:t>
            </a:fld>
            <a:endParaRPr lang="tr-TR">
              <a:solidFill>
                <a:srgbClr val="FFFFFF">
                  <a:tint val="75000"/>
                </a:srgbClr>
              </a:solidFill>
            </a:endParaRPr>
          </a:p>
        </p:txBody>
      </p:sp>
      <p:sp>
        <p:nvSpPr>
          <p:cNvPr id="5" name="Altbilgi Yer Tutucusu 4"/>
          <p:cNvSpPr>
            <a:spLocks noGrp="1"/>
          </p:cNvSpPr>
          <p:nvPr>
            <p:ph type="ftr" sz="quarter" idx="11"/>
          </p:nvPr>
        </p:nvSpPr>
        <p:spPr/>
        <p:txBody>
          <a:bodyPr/>
          <a:lstStyle/>
          <a:p>
            <a:endParaRPr lang="tr-TR">
              <a:solidFill>
                <a:srgbClr val="FFFFFF">
                  <a:tint val="75000"/>
                </a:srgbClr>
              </a:solidFill>
            </a:endParaRPr>
          </a:p>
        </p:txBody>
      </p:sp>
      <p:sp>
        <p:nvSpPr>
          <p:cNvPr id="6" name="Slayt Numarası Yer Tutucusu 5"/>
          <p:cNvSpPr>
            <a:spLocks noGrp="1"/>
          </p:cNvSpPr>
          <p:nvPr>
            <p:ph type="sldNum" sz="quarter" idx="12"/>
          </p:nvPr>
        </p:nvSpPr>
        <p:spPr/>
        <p:txBody>
          <a:bodyPr/>
          <a:lstStyle/>
          <a:p>
            <a:fld id="{CA37D6FF-16A1-405C-B95C-9240DE7688C9}" type="slidenum">
              <a:rPr lang="tr-TR" smtClean="0">
                <a:solidFill>
                  <a:srgbClr val="FFFFFF">
                    <a:tint val="75000"/>
                  </a:srgbClr>
                </a:solidFill>
              </a:rPr>
              <a:pPr/>
              <a:t>‹#›</a:t>
            </a:fld>
            <a:endParaRPr lang="tr-TR">
              <a:solidFill>
                <a:srgbClr val="FFFFFF">
                  <a:tint val="75000"/>
                </a:srgbClr>
              </a:solidFill>
            </a:endParaRPr>
          </a:p>
        </p:txBody>
      </p:sp>
    </p:spTree>
    <p:extLst>
      <p:ext uri="{BB962C8B-B14F-4D97-AF65-F5344CB8AC3E}">
        <p14:creationId xmlns:p14="http://schemas.microsoft.com/office/powerpoint/2010/main" val="4249827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A4543-83FE-24DF-E87A-47CEF1DFEF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a:extLst>
              <a:ext uri="{FF2B5EF4-FFF2-40B4-BE49-F238E27FC236}">
                <a16:creationId xmlns:a16="http://schemas.microsoft.com/office/drawing/2014/main" id="{FC573C3F-6E52-E72C-EDC3-482ABD4E99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a:extLst>
              <a:ext uri="{FF2B5EF4-FFF2-40B4-BE49-F238E27FC236}">
                <a16:creationId xmlns:a16="http://schemas.microsoft.com/office/drawing/2014/main" id="{EF97E997-8CAF-544C-0B34-FEEBFF56574E}"/>
              </a:ext>
            </a:extLst>
          </p:cNvPr>
          <p:cNvSpPr>
            <a:spLocks noGrp="1"/>
          </p:cNvSpPr>
          <p:nvPr>
            <p:ph type="dt" sz="half" idx="10"/>
          </p:nvPr>
        </p:nvSpPr>
        <p:spPr/>
        <p:txBody>
          <a:bodyPr/>
          <a:lstStyle/>
          <a:p>
            <a:fld id="{C00FBDC8-831F-4127-8D99-71DEAE9FDEBA}" type="datetime1">
              <a:rPr lang="tr-TR" smtClean="0">
                <a:solidFill>
                  <a:prstClr val="black">
                    <a:tint val="75000"/>
                  </a:prstClr>
                </a:solidFill>
              </a:rPr>
              <a:pPr/>
              <a:t>25.10.2022</a:t>
            </a:fld>
            <a:endParaRPr lang="tr-TR">
              <a:solidFill>
                <a:prstClr val="black">
                  <a:tint val="75000"/>
                </a:prstClr>
              </a:solidFill>
            </a:endParaRPr>
          </a:p>
        </p:txBody>
      </p:sp>
      <p:sp>
        <p:nvSpPr>
          <p:cNvPr id="5" name="Footer Placeholder 4">
            <a:extLst>
              <a:ext uri="{FF2B5EF4-FFF2-40B4-BE49-F238E27FC236}">
                <a16:creationId xmlns:a16="http://schemas.microsoft.com/office/drawing/2014/main" id="{CDC3F3FA-F440-7AEE-4B06-A27369A5AD33}"/>
              </a:ext>
            </a:extLst>
          </p:cNvPr>
          <p:cNvSpPr>
            <a:spLocks noGrp="1"/>
          </p:cNvSpPr>
          <p:nvPr>
            <p:ph type="ftr" sz="quarter" idx="11"/>
          </p:nvPr>
        </p:nvSpPr>
        <p:spPr/>
        <p:txBody>
          <a:bodyPr/>
          <a:lstStyle/>
          <a:p>
            <a:r>
              <a:rPr lang="tr-TR">
                <a:solidFill>
                  <a:prstClr val="black">
                    <a:tint val="75000"/>
                  </a:prstClr>
                </a:solidFill>
              </a:rPr>
              <a:t>www.cu.edu.tr</a:t>
            </a:r>
          </a:p>
        </p:txBody>
      </p:sp>
      <p:sp>
        <p:nvSpPr>
          <p:cNvPr id="6" name="Slide Number Placeholder 5">
            <a:extLst>
              <a:ext uri="{FF2B5EF4-FFF2-40B4-BE49-F238E27FC236}">
                <a16:creationId xmlns:a16="http://schemas.microsoft.com/office/drawing/2014/main" id="{77E02018-046B-823E-92B4-594F8AF1FD64}"/>
              </a:ext>
            </a:extLst>
          </p:cNvPr>
          <p:cNvSpPr>
            <a:spLocks noGrp="1"/>
          </p:cNvSpPr>
          <p:nvPr>
            <p:ph type="sldNum" sz="quarter" idx="12"/>
          </p:nvPr>
        </p:nvSpPr>
        <p:spPr/>
        <p:txBody>
          <a:bodyPr/>
          <a:lstStyle/>
          <a:p>
            <a:fld id="{B1787044-C7AD-425A-9C42-012A5430F3B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46182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D2AF4-9CB4-B9C4-E9CC-F50A0FDC21FC}"/>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9A3142AA-553A-2D40-51C0-924C74F8C4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23B873F9-2015-7D82-9280-FBA48E00D2FF}"/>
              </a:ext>
            </a:extLst>
          </p:cNvPr>
          <p:cNvSpPr>
            <a:spLocks noGrp="1"/>
          </p:cNvSpPr>
          <p:nvPr>
            <p:ph type="dt" sz="half" idx="10"/>
          </p:nvPr>
        </p:nvSpPr>
        <p:spPr/>
        <p:txBody>
          <a:bodyPr/>
          <a:lstStyle/>
          <a:p>
            <a:fld id="{5E511D0D-1AEA-4625-89B6-3BCB2CF99A92}" type="datetime1">
              <a:rPr lang="tr-TR" smtClean="0">
                <a:solidFill>
                  <a:prstClr val="black">
                    <a:tint val="75000"/>
                  </a:prstClr>
                </a:solidFill>
              </a:rPr>
              <a:pPr/>
              <a:t>25.10.2022</a:t>
            </a:fld>
            <a:endParaRPr lang="tr-TR">
              <a:solidFill>
                <a:prstClr val="black">
                  <a:tint val="75000"/>
                </a:prstClr>
              </a:solidFill>
            </a:endParaRPr>
          </a:p>
        </p:txBody>
      </p:sp>
      <p:sp>
        <p:nvSpPr>
          <p:cNvPr id="5" name="Footer Placeholder 4">
            <a:extLst>
              <a:ext uri="{FF2B5EF4-FFF2-40B4-BE49-F238E27FC236}">
                <a16:creationId xmlns:a16="http://schemas.microsoft.com/office/drawing/2014/main" id="{685AF80A-D02A-1B28-D1A4-8FDD6674B44A}"/>
              </a:ext>
            </a:extLst>
          </p:cNvPr>
          <p:cNvSpPr>
            <a:spLocks noGrp="1"/>
          </p:cNvSpPr>
          <p:nvPr>
            <p:ph type="ftr" sz="quarter" idx="11"/>
          </p:nvPr>
        </p:nvSpPr>
        <p:spPr/>
        <p:txBody>
          <a:bodyPr/>
          <a:lstStyle/>
          <a:p>
            <a:r>
              <a:rPr lang="tr-TR">
                <a:solidFill>
                  <a:prstClr val="black">
                    <a:tint val="75000"/>
                  </a:prstClr>
                </a:solidFill>
              </a:rPr>
              <a:t>www.cu.edu.tr</a:t>
            </a:r>
          </a:p>
        </p:txBody>
      </p:sp>
      <p:sp>
        <p:nvSpPr>
          <p:cNvPr id="6" name="Slide Number Placeholder 5">
            <a:extLst>
              <a:ext uri="{FF2B5EF4-FFF2-40B4-BE49-F238E27FC236}">
                <a16:creationId xmlns:a16="http://schemas.microsoft.com/office/drawing/2014/main" id="{E12C01FF-1175-E379-295C-F1B474C033DD}"/>
              </a:ext>
            </a:extLst>
          </p:cNvPr>
          <p:cNvSpPr>
            <a:spLocks noGrp="1"/>
          </p:cNvSpPr>
          <p:nvPr>
            <p:ph type="sldNum" sz="quarter" idx="12"/>
          </p:nvPr>
        </p:nvSpPr>
        <p:spPr/>
        <p:txBody>
          <a:bodyPr/>
          <a:lstStyle/>
          <a:p>
            <a:fld id="{B1787044-C7AD-425A-9C42-012A5430F3B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898870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2CFC3-BE7E-DAA3-4861-8B107749EE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a:extLst>
              <a:ext uri="{FF2B5EF4-FFF2-40B4-BE49-F238E27FC236}">
                <a16:creationId xmlns:a16="http://schemas.microsoft.com/office/drawing/2014/main" id="{6B3B8907-926A-FC1C-D1B6-F19DABAD64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1FB5C8-2934-985E-051D-608B83F3B8F3}"/>
              </a:ext>
            </a:extLst>
          </p:cNvPr>
          <p:cNvSpPr>
            <a:spLocks noGrp="1"/>
          </p:cNvSpPr>
          <p:nvPr>
            <p:ph type="dt" sz="half" idx="10"/>
          </p:nvPr>
        </p:nvSpPr>
        <p:spPr/>
        <p:txBody>
          <a:bodyPr/>
          <a:lstStyle/>
          <a:p>
            <a:fld id="{E2AFC298-6896-4F50-8582-CF3324C9A80B}" type="datetime1">
              <a:rPr lang="tr-TR" smtClean="0">
                <a:solidFill>
                  <a:prstClr val="black">
                    <a:tint val="75000"/>
                  </a:prstClr>
                </a:solidFill>
              </a:rPr>
              <a:pPr/>
              <a:t>25.10.2022</a:t>
            </a:fld>
            <a:endParaRPr lang="tr-TR">
              <a:solidFill>
                <a:prstClr val="black">
                  <a:tint val="75000"/>
                </a:prstClr>
              </a:solidFill>
            </a:endParaRPr>
          </a:p>
        </p:txBody>
      </p:sp>
      <p:sp>
        <p:nvSpPr>
          <p:cNvPr id="5" name="Footer Placeholder 4">
            <a:extLst>
              <a:ext uri="{FF2B5EF4-FFF2-40B4-BE49-F238E27FC236}">
                <a16:creationId xmlns:a16="http://schemas.microsoft.com/office/drawing/2014/main" id="{8F26595E-A189-B23F-AB97-05A1E5EA1910}"/>
              </a:ext>
            </a:extLst>
          </p:cNvPr>
          <p:cNvSpPr>
            <a:spLocks noGrp="1"/>
          </p:cNvSpPr>
          <p:nvPr>
            <p:ph type="ftr" sz="quarter" idx="11"/>
          </p:nvPr>
        </p:nvSpPr>
        <p:spPr/>
        <p:txBody>
          <a:bodyPr/>
          <a:lstStyle/>
          <a:p>
            <a:r>
              <a:rPr lang="tr-TR">
                <a:solidFill>
                  <a:prstClr val="black">
                    <a:tint val="75000"/>
                  </a:prstClr>
                </a:solidFill>
              </a:rPr>
              <a:t>www.cu.edu.tr</a:t>
            </a:r>
          </a:p>
        </p:txBody>
      </p:sp>
      <p:sp>
        <p:nvSpPr>
          <p:cNvPr id="6" name="Slide Number Placeholder 5">
            <a:extLst>
              <a:ext uri="{FF2B5EF4-FFF2-40B4-BE49-F238E27FC236}">
                <a16:creationId xmlns:a16="http://schemas.microsoft.com/office/drawing/2014/main" id="{420AD9A1-6558-A8B8-5F01-053211060E0E}"/>
              </a:ext>
            </a:extLst>
          </p:cNvPr>
          <p:cNvSpPr>
            <a:spLocks noGrp="1"/>
          </p:cNvSpPr>
          <p:nvPr>
            <p:ph type="sldNum" sz="quarter" idx="12"/>
          </p:nvPr>
        </p:nvSpPr>
        <p:spPr/>
        <p:txBody>
          <a:bodyPr/>
          <a:lstStyle/>
          <a:p>
            <a:fld id="{B1787044-C7AD-425A-9C42-012A5430F3B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252303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2F9B2-8AAB-0A12-A164-D30F26D9F697}"/>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079E9070-1B24-6441-5424-5F2F63450D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a:extLst>
              <a:ext uri="{FF2B5EF4-FFF2-40B4-BE49-F238E27FC236}">
                <a16:creationId xmlns:a16="http://schemas.microsoft.com/office/drawing/2014/main" id="{55C09E30-54E6-56F7-95C7-E9AE4AEF44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a:extLst>
              <a:ext uri="{FF2B5EF4-FFF2-40B4-BE49-F238E27FC236}">
                <a16:creationId xmlns:a16="http://schemas.microsoft.com/office/drawing/2014/main" id="{3E76C5EA-F3D8-C170-35D5-4812FCB2480C}"/>
              </a:ext>
            </a:extLst>
          </p:cNvPr>
          <p:cNvSpPr>
            <a:spLocks noGrp="1"/>
          </p:cNvSpPr>
          <p:nvPr>
            <p:ph type="dt" sz="half" idx="10"/>
          </p:nvPr>
        </p:nvSpPr>
        <p:spPr/>
        <p:txBody>
          <a:bodyPr/>
          <a:lstStyle/>
          <a:p>
            <a:fld id="{15291B97-A71F-4C60-866C-35617AB3FA3B}" type="datetime1">
              <a:rPr lang="tr-TR" smtClean="0">
                <a:solidFill>
                  <a:prstClr val="black">
                    <a:tint val="75000"/>
                  </a:prstClr>
                </a:solidFill>
              </a:rPr>
              <a:pPr/>
              <a:t>25.10.2022</a:t>
            </a:fld>
            <a:endParaRPr lang="tr-TR">
              <a:solidFill>
                <a:prstClr val="black">
                  <a:tint val="75000"/>
                </a:prstClr>
              </a:solidFill>
            </a:endParaRPr>
          </a:p>
        </p:txBody>
      </p:sp>
      <p:sp>
        <p:nvSpPr>
          <p:cNvPr id="6" name="Footer Placeholder 5">
            <a:extLst>
              <a:ext uri="{FF2B5EF4-FFF2-40B4-BE49-F238E27FC236}">
                <a16:creationId xmlns:a16="http://schemas.microsoft.com/office/drawing/2014/main" id="{6C2ABB9D-C238-AD52-7BFB-371A74D758B3}"/>
              </a:ext>
            </a:extLst>
          </p:cNvPr>
          <p:cNvSpPr>
            <a:spLocks noGrp="1"/>
          </p:cNvSpPr>
          <p:nvPr>
            <p:ph type="ftr" sz="quarter" idx="11"/>
          </p:nvPr>
        </p:nvSpPr>
        <p:spPr/>
        <p:txBody>
          <a:bodyPr/>
          <a:lstStyle/>
          <a:p>
            <a:r>
              <a:rPr lang="tr-TR">
                <a:solidFill>
                  <a:prstClr val="black">
                    <a:tint val="75000"/>
                  </a:prstClr>
                </a:solidFill>
              </a:rPr>
              <a:t>www.cu.edu.tr</a:t>
            </a:r>
          </a:p>
        </p:txBody>
      </p:sp>
      <p:sp>
        <p:nvSpPr>
          <p:cNvPr id="7" name="Slide Number Placeholder 6">
            <a:extLst>
              <a:ext uri="{FF2B5EF4-FFF2-40B4-BE49-F238E27FC236}">
                <a16:creationId xmlns:a16="http://schemas.microsoft.com/office/drawing/2014/main" id="{CBB4D829-40B1-E57C-59A8-6BE6D1416A88}"/>
              </a:ext>
            </a:extLst>
          </p:cNvPr>
          <p:cNvSpPr>
            <a:spLocks noGrp="1"/>
          </p:cNvSpPr>
          <p:nvPr>
            <p:ph type="sldNum" sz="quarter" idx="12"/>
          </p:nvPr>
        </p:nvSpPr>
        <p:spPr/>
        <p:txBody>
          <a:bodyPr/>
          <a:lstStyle/>
          <a:p>
            <a:fld id="{B1787044-C7AD-425A-9C42-012A5430F3B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798309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7A2AA-C3C4-FA50-E8E7-F25F617B5725}"/>
              </a:ext>
            </a:extLst>
          </p:cNvPr>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a:extLst>
              <a:ext uri="{FF2B5EF4-FFF2-40B4-BE49-F238E27FC236}">
                <a16:creationId xmlns:a16="http://schemas.microsoft.com/office/drawing/2014/main" id="{7822AEFA-38DC-5C66-331D-75FE917681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AB291A-8C1D-AC9C-ED39-A58ADDC45A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a:extLst>
              <a:ext uri="{FF2B5EF4-FFF2-40B4-BE49-F238E27FC236}">
                <a16:creationId xmlns:a16="http://schemas.microsoft.com/office/drawing/2014/main" id="{463DA2BC-51D7-DE1D-9254-C56B758C5A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46DEF4-E535-BAEB-5050-D4CDB062BB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a:extLst>
              <a:ext uri="{FF2B5EF4-FFF2-40B4-BE49-F238E27FC236}">
                <a16:creationId xmlns:a16="http://schemas.microsoft.com/office/drawing/2014/main" id="{A07EA745-0215-9252-9A7F-D979AF84FD4B}"/>
              </a:ext>
            </a:extLst>
          </p:cNvPr>
          <p:cNvSpPr>
            <a:spLocks noGrp="1"/>
          </p:cNvSpPr>
          <p:nvPr>
            <p:ph type="dt" sz="half" idx="10"/>
          </p:nvPr>
        </p:nvSpPr>
        <p:spPr/>
        <p:txBody>
          <a:bodyPr/>
          <a:lstStyle/>
          <a:p>
            <a:fld id="{F61C9F25-F92D-46DC-AC55-87DDE1D2DF82}" type="datetime1">
              <a:rPr lang="tr-TR" smtClean="0">
                <a:solidFill>
                  <a:prstClr val="black">
                    <a:tint val="75000"/>
                  </a:prstClr>
                </a:solidFill>
              </a:rPr>
              <a:pPr/>
              <a:t>25.10.2022</a:t>
            </a:fld>
            <a:endParaRPr lang="tr-TR">
              <a:solidFill>
                <a:prstClr val="black">
                  <a:tint val="75000"/>
                </a:prstClr>
              </a:solidFill>
            </a:endParaRPr>
          </a:p>
        </p:txBody>
      </p:sp>
      <p:sp>
        <p:nvSpPr>
          <p:cNvPr id="8" name="Footer Placeholder 7">
            <a:extLst>
              <a:ext uri="{FF2B5EF4-FFF2-40B4-BE49-F238E27FC236}">
                <a16:creationId xmlns:a16="http://schemas.microsoft.com/office/drawing/2014/main" id="{F4C4EB86-DB38-921C-191C-50179A015F2A}"/>
              </a:ext>
            </a:extLst>
          </p:cNvPr>
          <p:cNvSpPr>
            <a:spLocks noGrp="1"/>
          </p:cNvSpPr>
          <p:nvPr>
            <p:ph type="ftr" sz="quarter" idx="11"/>
          </p:nvPr>
        </p:nvSpPr>
        <p:spPr/>
        <p:txBody>
          <a:bodyPr/>
          <a:lstStyle/>
          <a:p>
            <a:r>
              <a:rPr lang="tr-TR">
                <a:solidFill>
                  <a:prstClr val="black">
                    <a:tint val="75000"/>
                  </a:prstClr>
                </a:solidFill>
              </a:rPr>
              <a:t>www.cu.edu.tr</a:t>
            </a:r>
          </a:p>
        </p:txBody>
      </p:sp>
      <p:sp>
        <p:nvSpPr>
          <p:cNvPr id="9" name="Slide Number Placeholder 8">
            <a:extLst>
              <a:ext uri="{FF2B5EF4-FFF2-40B4-BE49-F238E27FC236}">
                <a16:creationId xmlns:a16="http://schemas.microsoft.com/office/drawing/2014/main" id="{B18B5FD8-95F2-8CD2-BADE-547D59F6D373}"/>
              </a:ext>
            </a:extLst>
          </p:cNvPr>
          <p:cNvSpPr>
            <a:spLocks noGrp="1"/>
          </p:cNvSpPr>
          <p:nvPr>
            <p:ph type="sldNum" sz="quarter" idx="12"/>
          </p:nvPr>
        </p:nvSpPr>
        <p:spPr/>
        <p:txBody>
          <a:bodyPr/>
          <a:lstStyle/>
          <a:p>
            <a:fld id="{B1787044-C7AD-425A-9C42-012A5430F3B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45886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D2535-E1C4-6672-8B91-1CA1D6AA561B}"/>
              </a:ext>
            </a:extLst>
          </p:cNvPr>
          <p:cNvSpPr>
            <a:spLocks noGrp="1"/>
          </p:cNvSpPr>
          <p:nvPr>
            <p:ph type="title"/>
          </p:nvPr>
        </p:nvSpPr>
        <p:spPr/>
        <p:txBody>
          <a:bodyPr/>
          <a:lstStyle/>
          <a:p>
            <a:r>
              <a:rPr lang="en-US"/>
              <a:t>Click to edit Master title style</a:t>
            </a:r>
            <a:endParaRPr lang="tr-TR"/>
          </a:p>
        </p:txBody>
      </p:sp>
      <p:sp>
        <p:nvSpPr>
          <p:cNvPr id="3" name="Date Placeholder 2">
            <a:extLst>
              <a:ext uri="{FF2B5EF4-FFF2-40B4-BE49-F238E27FC236}">
                <a16:creationId xmlns:a16="http://schemas.microsoft.com/office/drawing/2014/main" id="{A9486619-43B5-D75E-C0E0-5F86606CDAA6}"/>
              </a:ext>
            </a:extLst>
          </p:cNvPr>
          <p:cNvSpPr>
            <a:spLocks noGrp="1"/>
          </p:cNvSpPr>
          <p:nvPr>
            <p:ph type="dt" sz="half" idx="10"/>
          </p:nvPr>
        </p:nvSpPr>
        <p:spPr/>
        <p:txBody>
          <a:bodyPr/>
          <a:lstStyle/>
          <a:p>
            <a:fld id="{59AC77D6-72DA-4A07-ABB6-8BB499B2C899}" type="datetime1">
              <a:rPr lang="tr-TR" smtClean="0">
                <a:solidFill>
                  <a:prstClr val="black">
                    <a:tint val="75000"/>
                  </a:prstClr>
                </a:solidFill>
              </a:rPr>
              <a:pPr/>
              <a:t>25.10.2022</a:t>
            </a:fld>
            <a:endParaRPr lang="tr-TR">
              <a:solidFill>
                <a:prstClr val="black">
                  <a:tint val="75000"/>
                </a:prstClr>
              </a:solidFill>
            </a:endParaRPr>
          </a:p>
        </p:txBody>
      </p:sp>
      <p:sp>
        <p:nvSpPr>
          <p:cNvPr id="4" name="Footer Placeholder 3">
            <a:extLst>
              <a:ext uri="{FF2B5EF4-FFF2-40B4-BE49-F238E27FC236}">
                <a16:creationId xmlns:a16="http://schemas.microsoft.com/office/drawing/2014/main" id="{0E9614CD-F223-B450-9CCB-0FA618AA00DB}"/>
              </a:ext>
            </a:extLst>
          </p:cNvPr>
          <p:cNvSpPr>
            <a:spLocks noGrp="1"/>
          </p:cNvSpPr>
          <p:nvPr>
            <p:ph type="ftr" sz="quarter" idx="11"/>
          </p:nvPr>
        </p:nvSpPr>
        <p:spPr/>
        <p:txBody>
          <a:bodyPr/>
          <a:lstStyle/>
          <a:p>
            <a:r>
              <a:rPr lang="tr-TR">
                <a:solidFill>
                  <a:prstClr val="black">
                    <a:tint val="75000"/>
                  </a:prstClr>
                </a:solidFill>
              </a:rPr>
              <a:t>www.cu.edu.tr</a:t>
            </a:r>
          </a:p>
        </p:txBody>
      </p:sp>
      <p:sp>
        <p:nvSpPr>
          <p:cNvPr id="5" name="Slide Number Placeholder 4">
            <a:extLst>
              <a:ext uri="{FF2B5EF4-FFF2-40B4-BE49-F238E27FC236}">
                <a16:creationId xmlns:a16="http://schemas.microsoft.com/office/drawing/2014/main" id="{D8150DFE-8610-B390-AB25-FDE297468857}"/>
              </a:ext>
            </a:extLst>
          </p:cNvPr>
          <p:cNvSpPr>
            <a:spLocks noGrp="1"/>
          </p:cNvSpPr>
          <p:nvPr>
            <p:ph type="sldNum" sz="quarter" idx="12"/>
          </p:nvPr>
        </p:nvSpPr>
        <p:spPr/>
        <p:txBody>
          <a:bodyPr/>
          <a:lstStyle/>
          <a:p>
            <a:fld id="{B1787044-C7AD-425A-9C42-012A5430F3B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121798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31F6E5-D8D7-C5D1-A1C7-1035837035CC}"/>
              </a:ext>
            </a:extLst>
          </p:cNvPr>
          <p:cNvSpPr>
            <a:spLocks noGrp="1"/>
          </p:cNvSpPr>
          <p:nvPr>
            <p:ph type="dt" sz="half" idx="10"/>
          </p:nvPr>
        </p:nvSpPr>
        <p:spPr/>
        <p:txBody>
          <a:bodyPr/>
          <a:lstStyle/>
          <a:p>
            <a:fld id="{885C9AD8-CF6B-4228-996C-E07C9EFE39A3}" type="datetime1">
              <a:rPr lang="tr-TR" smtClean="0">
                <a:solidFill>
                  <a:prstClr val="black">
                    <a:tint val="75000"/>
                  </a:prstClr>
                </a:solidFill>
              </a:rPr>
              <a:pPr/>
              <a:t>25.10.2022</a:t>
            </a:fld>
            <a:endParaRPr lang="tr-TR">
              <a:solidFill>
                <a:prstClr val="black">
                  <a:tint val="75000"/>
                </a:prstClr>
              </a:solidFill>
            </a:endParaRPr>
          </a:p>
        </p:txBody>
      </p:sp>
      <p:sp>
        <p:nvSpPr>
          <p:cNvPr id="3" name="Footer Placeholder 2">
            <a:extLst>
              <a:ext uri="{FF2B5EF4-FFF2-40B4-BE49-F238E27FC236}">
                <a16:creationId xmlns:a16="http://schemas.microsoft.com/office/drawing/2014/main" id="{11F4D934-5DEB-5AC1-0CB0-30A1A04CC41A}"/>
              </a:ext>
            </a:extLst>
          </p:cNvPr>
          <p:cNvSpPr>
            <a:spLocks noGrp="1"/>
          </p:cNvSpPr>
          <p:nvPr>
            <p:ph type="ftr" sz="quarter" idx="11"/>
          </p:nvPr>
        </p:nvSpPr>
        <p:spPr/>
        <p:txBody>
          <a:bodyPr/>
          <a:lstStyle/>
          <a:p>
            <a:r>
              <a:rPr lang="tr-TR">
                <a:solidFill>
                  <a:prstClr val="black">
                    <a:tint val="75000"/>
                  </a:prstClr>
                </a:solidFill>
              </a:rPr>
              <a:t>www.cu.edu.tr</a:t>
            </a:r>
          </a:p>
        </p:txBody>
      </p:sp>
      <p:sp>
        <p:nvSpPr>
          <p:cNvPr id="4" name="Slide Number Placeholder 3">
            <a:extLst>
              <a:ext uri="{FF2B5EF4-FFF2-40B4-BE49-F238E27FC236}">
                <a16:creationId xmlns:a16="http://schemas.microsoft.com/office/drawing/2014/main" id="{07B9F210-795C-EB6E-62D8-83CCCDAD198C}"/>
              </a:ext>
            </a:extLst>
          </p:cNvPr>
          <p:cNvSpPr>
            <a:spLocks noGrp="1"/>
          </p:cNvSpPr>
          <p:nvPr>
            <p:ph type="sldNum" sz="quarter" idx="12"/>
          </p:nvPr>
        </p:nvSpPr>
        <p:spPr/>
        <p:txBody>
          <a:bodyPr/>
          <a:lstStyle/>
          <a:p>
            <a:fld id="{B1787044-C7AD-425A-9C42-012A5430F3B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09875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55D31686-1E1B-4F99-8B5E-4126A4896288}" type="datetimeFigureOut">
              <a:rPr lang="tr-TR" smtClean="0"/>
              <a:t>25.10.2022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A37D6FF-16A1-405C-B95C-9240DE7688C9}" type="slidenum">
              <a:rPr lang="tr-TR" smtClean="0"/>
              <a:t>‹#›</a:t>
            </a:fld>
            <a:endParaRPr lang="tr-TR"/>
          </a:p>
        </p:txBody>
      </p:sp>
    </p:spTree>
    <p:extLst>
      <p:ext uri="{BB962C8B-B14F-4D97-AF65-F5344CB8AC3E}">
        <p14:creationId xmlns:p14="http://schemas.microsoft.com/office/powerpoint/2010/main" val="2879269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CFD9D-A29C-EAD2-8502-0275768694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a:extLst>
              <a:ext uri="{FF2B5EF4-FFF2-40B4-BE49-F238E27FC236}">
                <a16:creationId xmlns:a16="http://schemas.microsoft.com/office/drawing/2014/main" id="{15287CFD-1BD4-44FE-482B-A961895B2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a:extLst>
              <a:ext uri="{FF2B5EF4-FFF2-40B4-BE49-F238E27FC236}">
                <a16:creationId xmlns:a16="http://schemas.microsoft.com/office/drawing/2014/main" id="{1ED768CC-36E9-BD72-C0DA-1067CBA2A4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516843-E613-9F83-2A55-87B9464FECBD}"/>
              </a:ext>
            </a:extLst>
          </p:cNvPr>
          <p:cNvSpPr>
            <a:spLocks noGrp="1"/>
          </p:cNvSpPr>
          <p:nvPr>
            <p:ph type="dt" sz="half" idx="10"/>
          </p:nvPr>
        </p:nvSpPr>
        <p:spPr/>
        <p:txBody>
          <a:bodyPr/>
          <a:lstStyle/>
          <a:p>
            <a:fld id="{285DD3B6-B5CE-4BB3-BA22-7DECAA120C9D}" type="datetime1">
              <a:rPr lang="tr-TR" smtClean="0">
                <a:solidFill>
                  <a:prstClr val="black">
                    <a:tint val="75000"/>
                  </a:prstClr>
                </a:solidFill>
              </a:rPr>
              <a:pPr/>
              <a:t>25.10.2022</a:t>
            </a:fld>
            <a:endParaRPr lang="tr-TR">
              <a:solidFill>
                <a:prstClr val="black">
                  <a:tint val="75000"/>
                </a:prstClr>
              </a:solidFill>
            </a:endParaRPr>
          </a:p>
        </p:txBody>
      </p:sp>
      <p:sp>
        <p:nvSpPr>
          <p:cNvPr id="6" name="Footer Placeholder 5">
            <a:extLst>
              <a:ext uri="{FF2B5EF4-FFF2-40B4-BE49-F238E27FC236}">
                <a16:creationId xmlns:a16="http://schemas.microsoft.com/office/drawing/2014/main" id="{E79A829A-D947-2665-2CC2-A9325BDF2FD5}"/>
              </a:ext>
            </a:extLst>
          </p:cNvPr>
          <p:cNvSpPr>
            <a:spLocks noGrp="1"/>
          </p:cNvSpPr>
          <p:nvPr>
            <p:ph type="ftr" sz="quarter" idx="11"/>
          </p:nvPr>
        </p:nvSpPr>
        <p:spPr/>
        <p:txBody>
          <a:bodyPr/>
          <a:lstStyle/>
          <a:p>
            <a:r>
              <a:rPr lang="tr-TR">
                <a:solidFill>
                  <a:prstClr val="black">
                    <a:tint val="75000"/>
                  </a:prstClr>
                </a:solidFill>
              </a:rPr>
              <a:t>www.cu.edu.tr</a:t>
            </a:r>
          </a:p>
        </p:txBody>
      </p:sp>
      <p:sp>
        <p:nvSpPr>
          <p:cNvPr id="7" name="Slide Number Placeholder 6">
            <a:extLst>
              <a:ext uri="{FF2B5EF4-FFF2-40B4-BE49-F238E27FC236}">
                <a16:creationId xmlns:a16="http://schemas.microsoft.com/office/drawing/2014/main" id="{66CF553D-7691-CE9D-10B4-2BA432A485EF}"/>
              </a:ext>
            </a:extLst>
          </p:cNvPr>
          <p:cNvSpPr>
            <a:spLocks noGrp="1"/>
          </p:cNvSpPr>
          <p:nvPr>
            <p:ph type="sldNum" sz="quarter" idx="12"/>
          </p:nvPr>
        </p:nvSpPr>
        <p:spPr/>
        <p:txBody>
          <a:bodyPr/>
          <a:lstStyle/>
          <a:p>
            <a:fld id="{B1787044-C7AD-425A-9C42-012A5430F3B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496660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188D4-8F29-EAA3-1670-AB031995E1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a:extLst>
              <a:ext uri="{FF2B5EF4-FFF2-40B4-BE49-F238E27FC236}">
                <a16:creationId xmlns:a16="http://schemas.microsoft.com/office/drawing/2014/main" id="{B8CC3523-19C1-5D27-CFAA-BFC1C33913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a:extLst>
              <a:ext uri="{FF2B5EF4-FFF2-40B4-BE49-F238E27FC236}">
                <a16:creationId xmlns:a16="http://schemas.microsoft.com/office/drawing/2014/main" id="{78DB6473-7F85-0DF2-0DF6-1C54F18442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9324D7-CD07-A98D-B6F1-2E7C7366B368}"/>
              </a:ext>
            </a:extLst>
          </p:cNvPr>
          <p:cNvSpPr>
            <a:spLocks noGrp="1"/>
          </p:cNvSpPr>
          <p:nvPr>
            <p:ph type="dt" sz="half" idx="10"/>
          </p:nvPr>
        </p:nvSpPr>
        <p:spPr/>
        <p:txBody>
          <a:bodyPr/>
          <a:lstStyle/>
          <a:p>
            <a:fld id="{A3577951-2B96-4BAB-BABC-267CED305691}" type="datetime1">
              <a:rPr lang="tr-TR" smtClean="0">
                <a:solidFill>
                  <a:prstClr val="black">
                    <a:tint val="75000"/>
                  </a:prstClr>
                </a:solidFill>
              </a:rPr>
              <a:pPr/>
              <a:t>25.10.2022</a:t>
            </a:fld>
            <a:endParaRPr lang="tr-TR">
              <a:solidFill>
                <a:prstClr val="black">
                  <a:tint val="75000"/>
                </a:prstClr>
              </a:solidFill>
            </a:endParaRPr>
          </a:p>
        </p:txBody>
      </p:sp>
      <p:sp>
        <p:nvSpPr>
          <p:cNvPr id="6" name="Footer Placeholder 5">
            <a:extLst>
              <a:ext uri="{FF2B5EF4-FFF2-40B4-BE49-F238E27FC236}">
                <a16:creationId xmlns:a16="http://schemas.microsoft.com/office/drawing/2014/main" id="{418D2D05-98A1-7791-ABF8-A470AD167F73}"/>
              </a:ext>
            </a:extLst>
          </p:cNvPr>
          <p:cNvSpPr>
            <a:spLocks noGrp="1"/>
          </p:cNvSpPr>
          <p:nvPr>
            <p:ph type="ftr" sz="quarter" idx="11"/>
          </p:nvPr>
        </p:nvSpPr>
        <p:spPr/>
        <p:txBody>
          <a:bodyPr/>
          <a:lstStyle/>
          <a:p>
            <a:r>
              <a:rPr lang="tr-TR">
                <a:solidFill>
                  <a:prstClr val="black">
                    <a:tint val="75000"/>
                  </a:prstClr>
                </a:solidFill>
              </a:rPr>
              <a:t>www.cu.edu.tr</a:t>
            </a:r>
          </a:p>
        </p:txBody>
      </p:sp>
      <p:sp>
        <p:nvSpPr>
          <p:cNvPr id="7" name="Slide Number Placeholder 6">
            <a:extLst>
              <a:ext uri="{FF2B5EF4-FFF2-40B4-BE49-F238E27FC236}">
                <a16:creationId xmlns:a16="http://schemas.microsoft.com/office/drawing/2014/main" id="{F35AC14D-0027-13BF-2A7E-5F2721AC9CEB}"/>
              </a:ext>
            </a:extLst>
          </p:cNvPr>
          <p:cNvSpPr>
            <a:spLocks noGrp="1"/>
          </p:cNvSpPr>
          <p:nvPr>
            <p:ph type="sldNum" sz="quarter" idx="12"/>
          </p:nvPr>
        </p:nvSpPr>
        <p:spPr/>
        <p:txBody>
          <a:bodyPr/>
          <a:lstStyle/>
          <a:p>
            <a:fld id="{B1787044-C7AD-425A-9C42-012A5430F3B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388090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D2E20-F9EF-CE68-3109-7E97A9773527}"/>
              </a:ext>
            </a:extLst>
          </p:cNvPr>
          <p:cNvSpPr>
            <a:spLocks noGrp="1"/>
          </p:cNvSpPr>
          <p:nvPr>
            <p:ph type="title"/>
          </p:nvPr>
        </p:nvSpPr>
        <p:spPr/>
        <p:txBody>
          <a:bodyPr/>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24B41CFB-8C95-3B5E-AE48-A35580CA2D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F560254B-EAEF-3948-A741-05D743CC24F1}"/>
              </a:ext>
            </a:extLst>
          </p:cNvPr>
          <p:cNvSpPr>
            <a:spLocks noGrp="1"/>
          </p:cNvSpPr>
          <p:nvPr>
            <p:ph type="dt" sz="half" idx="10"/>
          </p:nvPr>
        </p:nvSpPr>
        <p:spPr/>
        <p:txBody>
          <a:bodyPr/>
          <a:lstStyle/>
          <a:p>
            <a:fld id="{18A1F6F4-DC2E-4B2D-8B92-2AA44017F1D3}" type="datetime1">
              <a:rPr lang="tr-TR" smtClean="0">
                <a:solidFill>
                  <a:prstClr val="black">
                    <a:tint val="75000"/>
                  </a:prstClr>
                </a:solidFill>
              </a:rPr>
              <a:pPr/>
              <a:t>25.10.2022</a:t>
            </a:fld>
            <a:endParaRPr lang="tr-TR">
              <a:solidFill>
                <a:prstClr val="black">
                  <a:tint val="75000"/>
                </a:prstClr>
              </a:solidFill>
            </a:endParaRPr>
          </a:p>
        </p:txBody>
      </p:sp>
      <p:sp>
        <p:nvSpPr>
          <p:cNvPr id="5" name="Footer Placeholder 4">
            <a:extLst>
              <a:ext uri="{FF2B5EF4-FFF2-40B4-BE49-F238E27FC236}">
                <a16:creationId xmlns:a16="http://schemas.microsoft.com/office/drawing/2014/main" id="{B8ACBB22-7FC3-1F13-7C6D-522A8DF3E8C6}"/>
              </a:ext>
            </a:extLst>
          </p:cNvPr>
          <p:cNvSpPr>
            <a:spLocks noGrp="1"/>
          </p:cNvSpPr>
          <p:nvPr>
            <p:ph type="ftr" sz="quarter" idx="11"/>
          </p:nvPr>
        </p:nvSpPr>
        <p:spPr/>
        <p:txBody>
          <a:bodyPr/>
          <a:lstStyle/>
          <a:p>
            <a:r>
              <a:rPr lang="tr-TR">
                <a:solidFill>
                  <a:prstClr val="black">
                    <a:tint val="75000"/>
                  </a:prstClr>
                </a:solidFill>
              </a:rPr>
              <a:t>www.cu.edu.tr</a:t>
            </a:r>
          </a:p>
        </p:txBody>
      </p:sp>
      <p:sp>
        <p:nvSpPr>
          <p:cNvPr id="6" name="Slide Number Placeholder 5">
            <a:extLst>
              <a:ext uri="{FF2B5EF4-FFF2-40B4-BE49-F238E27FC236}">
                <a16:creationId xmlns:a16="http://schemas.microsoft.com/office/drawing/2014/main" id="{BBE5DBB3-BB97-D387-6016-D01AD4D8D7E4}"/>
              </a:ext>
            </a:extLst>
          </p:cNvPr>
          <p:cNvSpPr>
            <a:spLocks noGrp="1"/>
          </p:cNvSpPr>
          <p:nvPr>
            <p:ph type="sldNum" sz="quarter" idx="12"/>
          </p:nvPr>
        </p:nvSpPr>
        <p:spPr/>
        <p:txBody>
          <a:bodyPr/>
          <a:lstStyle/>
          <a:p>
            <a:fld id="{B1787044-C7AD-425A-9C42-012A5430F3B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083718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49F7B6-A045-03B9-BF5E-41F8B640669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0A451C7E-5C67-D868-C4C9-4A51BA1DDC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81A77C3C-6CB6-8324-7F1F-5D1E350298BB}"/>
              </a:ext>
            </a:extLst>
          </p:cNvPr>
          <p:cNvSpPr>
            <a:spLocks noGrp="1"/>
          </p:cNvSpPr>
          <p:nvPr>
            <p:ph type="dt" sz="half" idx="10"/>
          </p:nvPr>
        </p:nvSpPr>
        <p:spPr/>
        <p:txBody>
          <a:bodyPr/>
          <a:lstStyle/>
          <a:p>
            <a:fld id="{2C34A491-95A6-404F-A606-0316DA756FC8}" type="datetime1">
              <a:rPr lang="tr-TR" smtClean="0">
                <a:solidFill>
                  <a:prstClr val="black">
                    <a:tint val="75000"/>
                  </a:prstClr>
                </a:solidFill>
              </a:rPr>
              <a:pPr/>
              <a:t>25.10.2022</a:t>
            </a:fld>
            <a:endParaRPr lang="tr-TR">
              <a:solidFill>
                <a:prstClr val="black">
                  <a:tint val="75000"/>
                </a:prstClr>
              </a:solidFill>
            </a:endParaRPr>
          </a:p>
        </p:txBody>
      </p:sp>
      <p:sp>
        <p:nvSpPr>
          <p:cNvPr id="5" name="Footer Placeholder 4">
            <a:extLst>
              <a:ext uri="{FF2B5EF4-FFF2-40B4-BE49-F238E27FC236}">
                <a16:creationId xmlns:a16="http://schemas.microsoft.com/office/drawing/2014/main" id="{E206FD8B-70A0-25B4-1BFF-ECA1779B0855}"/>
              </a:ext>
            </a:extLst>
          </p:cNvPr>
          <p:cNvSpPr>
            <a:spLocks noGrp="1"/>
          </p:cNvSpPr>
          <p:nvPr>
            <p:ph type="ftr" sz="quarter" idx="11"/>
          </p:nvPr>
        </p:nvSpPr>
        <p:spPr/>
        <p:txBody>
          <a:bodyPr/>
          <a:lstStyle/>
          <a:p>
            <a:r>
              <a:rPr lang="tr-TR">
                <a:solidFill>
                  <a:prstClr val="black">
                    <a:tint val="75000"/>
                  </a:prstClr>
                </a:solidFill>
              </a:rPr>
              <a:t>www.cu.edu.tr</a:t>
            </a:r>
          </a:p>
        </p:txBody>
      </p:sp>
      <p:sp>
        <p:nvSpPr>
          <p:cNvPr id="6" name="Slide Number Placeholder 5">
            <a:extLst>
              <a:ext uri="{FF2B5EF4-FFF2-40B4-BE49-F238E27FC236}">
                <a16:creationId xmlns:a16="http://schemas.microsoft.com/office/drawing/2014/main" id="{36298766-12B9-29AF-8216-CA3825E69210}"/>
              </a:ext>
            </a:extLst>
          </p:cNvPr>
          <p:cNvSpPr>
            <a:spLocks noGrp="1"/>
          </p:cNvSpPr>
          <p:nvPr>
            <p:ph type="sldNum" sz="quarter" idx="12"/>
          </p:nvPr>
        </p:nvSpPr>
        <p:spPr/>
        <p:txBody>
          <a:bodyPr/>
          <a:lstStyle/>
          <a:p>
            <a:fld id="{B1787044-C7AD-425A-9C42-012A5430F3B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075082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A4543-83FE-24DF-E87A-47CEF1DFEF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a:extLst>
              <a:ext uri="{FF2B5EF4-FFF2-40B4-BE49-F238E27FC236}">
                <a16:creationId xmlns:a16="http://schemas.microsoft.com/office/drawing/2014/main" id="{FC573C3F-6E52-E72C-EDC3-482ABD4E99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a:extLst>
              <a:ext uri="{FF2B5EF4-FFF2-40B4-BE49-F238E27FC236}">
                <a16:creationId xmlns:a16="http://schemas.microsoft.com/office/drawing/2014/main" id="{EF97E997-8CAF-544C-0B34-FEEBFF56574E}"/>
              </a:ext>
            </a:extLst>
          </p:cNvPr>
          <p:cNvSpPr>
            <a:spLocks noGrp="1"/>
          </p:cNvSpPr>
          <p:nvPr>
            <p:ph type="dt" sz="half" idx="10"/>
          </p:nvPr>
        </p:nvSpPr>
        <p:spPr/>
        <p:txBody>
          <a:bodyPr/>
          <a:lstStyle/>
          <a:p>
            <a:fld id="{C00FBDC8-831F-4127-8D99-71DEAE9FDEBA}" type="datetime1">
              <a:rPr lang="tr-TR" smtClean="0">
                <a:solidFill>
                  <a:prstClr val="black">
                    <a:tint val="75000"/>
                  </a:prstClr>
                </a:solidFill>
              </a:rPr>
              <a:pPr/>
              <a:t>25.10.2022</a:t>
            </a:fld>
            <a:endParaRPr lang="tr-TR">
              <a:solidFill>
                <a:prstClr val="black">
                  <a:tint val="75000"/>
                </a:prstClr>
              </a:solidFill>
            </a:endParaRPr>
          </a:p>
        </p:txBody>
      </p:sp>
      <p:sp>
        <p:nvSpPr>
          <p:cNvPr id="5" name="Footer Placeholder 4">
            <a:extLst>
              <a:ext uri="{FF2B5EF4-FFF2-40B4-BE49-F238E27FC236}">
                <a16:creationId xmlns:a16="http://schemas.microsoft.com/office/drawing/2014/main" id="{CDC3F3FA-F440-7AEE-4B06-A27369A5AD33}"/>
              </a:ext>
            </a:extLst>
          </p:cNvPr>
          <p:cNvSpPr>
            <a:spLocks noGrp="1"/>
          </p:cNvSpPr>
          <p:nvPr>
            <p:ph type="ftr" sz="quarter" idx="11"/>
          </p:nvPr>
        </p:nvSpPr>
        <p:spPr/>
        <p:txBody>
          <a:bodyPr/>
          <a:lstStyle/>
          <a:p>
            <a:r>
              <a:rPr lang="tr-TR">
                <a:solidFill>
                  <a:prstClr val="black">
                    <a:tint val="75000"/>
                  </a:prstClr>
                </a:solidFill>
              </a:rPr>
              <a:t>www.cu.edu.tr</a:t>
            </a:r>
          </a:p>
        </p:txBody>
      </p:sp>
      <p:sp>
        <p:nvSpPr>
          <p:cNvPr id="6" name="Slide Number Placeholder 5">
            <a:extLst>
              <a:ext uri="{FF2B5EF4-FFF2-40B4-BE49-F238E27FC236}">
                <a16:creationId xmlns:a16="http://schemas.microsoft.com/office/drawing/2014/main" id="{77E02018-046B-823E-92B4-594F8AF1FD64}"/>
              </a:ext>
            </a:extLst>
          </p:cNvPr>
          <p:cNvSpPr>
            <a:spLocks noGrp="1"/>
          </p:cNvSpPr>
          <p:nvPr>
            <p:ph type="sldNum" sz="quarter" idx="12"/>
          </p:nvPr>
        </p:nvSpPr>
        <p:spPr/>
        <p:txBody>
          <a:bodyPr/>
          <a:lstStyle/>
          <a:p>
            <a:fld id="{B1787044-C7AD-425A-9C42-012A5430F3B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724451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D2AF4-9CB4-B9C4-E9CC-F50A0FDC21FC}"/>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9A3142AA-553A-2D40-51C0-924C74F8C4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23B873F9-2015-7D82-9280-FBA48E00D2FF}"/>
              </a:ext>
            </a:extLst>
          </p:cNvPr>
          <p:cNvSpPr>
            <a:spLocks noGrp="1"/>
          </p:cNvSpPr>
          <p:nvPr>
            <p:ph type="dt" sz="half" idx="10"/>
          </p:nvPr>
        </p:nvSpPr>
        <p:spPr/>
        <p:txBody>
          <a:bodyPr/>
          <a:lstStyle/>
          <a:p>
            <a:fld id="{5E511D0D-1AEA-4625-89B6-3BCB2CF99A92}" type="datetime1">
              <a:rPr lang="tr-TR" smtClean="0">
                <a:solidFill>
                  <a:prstClr val="black">
                    <a:tint val="75000"/>
                  </a:prstClr>
                </a:solidFill>
              </a:rPr>
              <a:pPr/>
              <a:t>25.10.2022</a:t>
            </a:fld>
            <a:endParaRPr lang="tr-TR">
              <a:solidFill>
                <a:prstClr val="black">
                  <a:tint val="75000"/>
                </a:prstClr>
              </a:solidFill>
            </a:endParaRPr>
          </a:p>
        </p:txBody>
      </p:sp>
      <p:sp>
        <p:nvSpPr>
          <p:cNvPr id="5" name="Footer Placeholder 4">
            <a:extLst>
              <a:ext uri="{FF2B5EF4-FFF2-40B4-BE49-F238E27FC236}">
                <a16:creationId xmlns:a16="http://schemas.microsoft.com/office/drawing/2014/main" id="{685AF80A-D02A-1B28-D1A4-8FDD6674B44A}"/>
              </a:ext>
            </a:extLst>
          </p:cNvPr>
          <p:cNvSpPr>
            <a:spLocks noGrp="1"/>
          </p:cNvSpPr>
          <p:nvPr>
            <p:ph type="ftr" sz="quarter" idx="11"/>
          </p:nvPr>
        </p:nvSpPr>
        <p:spPr/>
        <p:txBody>
          <a:bodyPr/>
          <a:lstStyle/>
          <a:p>
            <a:r>
              <a:rPr lang="tr-TR">
                <a:solidFill>
                  <a:prstClr val="black">
                    <a:tint val="75000"/>
                  </a:prstClr>
                </a:solidFill>
              </a:rPr>
              <a:t>www.cu.edu.tr</a:t>
            </a:r>
          </a:p>
        </p:txBody>
      </p:sp>
      <p:sp>
        <p:nvSpPr>
          <p:cNvPr id="6" name="Slide Number Placeholder 5">
            <a:extLst>
              <a:ext uri="{FF2B5EF4-FFF2-40B4-BE49-F238E27FC236}">
                <a16:creationId xmlns:a16="http://schemas.microsoft.com/office/drawing/2014/main" id="{E12C01FF-1175-E379-295C-F1B474C033DD}"/>
              </a:ext>
            </a:extLst>
          </p:cNvPr>
          <p:cNvSpPr>
            <a:spLocks noGrp="1"/>
          </p:cNvSpPr>
          <p:nvPr>
            <p:ph type="sldNum" sz="quarter" idx="12"/>
          </p:nvPr>
        </p:nvSpPr>
        <p:spPr/>
        <p:txBody>
          <a:bodyPr/>
          <a:lstStyle/>
          <a:p>
            <a:fld id="{B1787044-C7AD-425A-9C42-012A5430F3B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552048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2CFC3-BE7E-DAA3-4861-8B107749EE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a:extLst>
              <a:ext uri="{FF2B5EF4-FFF2-40B4-BE49-F238E27FC236}">
                <a16:creationId xmlns:a16="http://schemas.microsoft.com/office/drawing/2014/main" id="{6B3B8907-926A-FC1C-D1B6-F19DABAD64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1FB5C8-2934-985E-051D-608B83F3B8F3}"/>
              </a:ext>
            </a:extLst>
          </p:cNvPr>
          <p:cNvSpPr>
            <a:spLocks noGrp="1"/>
          </p:cNvSpPr>
          <p:nvPr>
            <p:ph type="dt" sz="half" idx="10"/>
          </p:nvPr>
        </p:nvSpPr>
        <p:spPr/>
        <p:txBody>
          <a:bodyPr/>
          <a:lstStyle/>
          <a:p>
            <a:fld id="{E2AFC298-6896-4F50-8582-CF3324C9A80B}" type="datetime1">
              <a:rPr lang="tr-TR" smtClean="0">
                <a:solidFill>
                  <a:prstClr val="black">
                    <a:tint val="75000"/>
                  </a:prstClr>
                </a:solidFill>
              </a:rPr>
              <a:pPr/>
              <a:t>25.10.2022</a:t>
            </a:fld>
            <a:endParaRPr lang="tr-TR">
              <a:solidFill>
                <a:prstClr val="black">
                  <a:tint val="75000"/>
                </a:prstClr>
              </a:solidFill>
            </a:endParaRPr>
          </a:p>
        </p:txBody>
      </p:sp>
      <p:sp>
        <p:nvSpPr>
          <p:cNvPr id="5" name="Footer Placeholder 4">
            <a:extLst>
              <a:ext uri="{FF2B5EF4-FFF2-40B4-BE49-F238E27FC236}">
                <a16:creationId xmlns:a16="http://schemas.microsoft.com/office/drawing/2014/main" id="{8F26595E-A189-B23F-AB97-05A1E5EA1910}"/>
              </a:ext>
            </a:extLst>
          </p:cNvPr>
          <p:cNvSpPr>
            <a:spLocks noGrp="1"/>
          </p:cNvSpPr>
          <p:nvPr>
            <p:ph type="ftr" sz="quarter" idx="11"/>
          </p:nvPr>
        </p:nvSpPr>
        <p:spPr/>
        <p:txBody>
          <a:bodyPr/>
          <a:lstStyle/>
          <a:p>
            <a:r>
              <a:rPr lang="tr-TR">
                <a:solidFill>
                  <a:prstClr val="black">
                    <a:tint val="75000"/>
                  </a:prstClr>
                </a:solidFill>
              </a:rPr>
              <a:t>www.cu.edu.tr</a:t>
            </a:r>
          </a:p>
        </p:txBody>
      </p:sp>
      <p:sp>
        <p:nvSpPr>
          <p:cNvPr id="6" name="Slide Number Placeholder 5">
            <a:extLst>
              <a:ext uri="{FF2B5EF4-FFF2-40B4-BE49-F238E27FC236}">
                <a16:creationId xmlns:a16="http://schemas.microsoft.com/office/drawing/2014/main" id="{420AD9A1-6558-A8B8-5F01-053211060E0E}"/>
              </a:ext>
            </a:extLst>
          </p:cNvPr>
          <p:cNvSpPr>
            <a:spLocks noGrp="1"/>
          </p:cNvSpPr>
          <p:nvPr>
            <p:ph type="sldNum" sz="quarter" idx="12"/>
          </p:nvPr>
        </p:nvSpPr>
        <p:spPr/>
        <p:txBody>
          <a:bodyPr/>
          <a:lstStyle/>
          <a:p>
            <a:fld id="{B1787044-C7AD-425A-9C42-012A5430F3B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57288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2F9B2-8AAB-0A12-A164-D30F26D9F697}"/>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079E9070-1B24-6441-5424-5F2F63450D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a:extLst>
              <a:ext uri="{FF2B5EF4-FFF2-40B4-BE49-F238E27FC236}">
                <a16:creationId xmlns:a16="http://schemas.microsoft.com/office/drawing/2014/main" id="{55C09E30-54E6-56F7-95C7-E9AE4AEF44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a:extLst>
              <a:ext uri="{FF2B5EF4-FFF2-40B4-BE49-F238E27FC236}">
                <a16:creationId xmlns:a16="http://schemas.microsoft.com/office/drawing/2014/main" id="{3E76C5EA-F3D8-C170-35D5-4812FCB2480C}"/>
              </a:ext>
            </a:extLst>
          </p:cNvPr>
          <p:cNvSpPr>
            <a:spLocks noGrp="1"/>
          </p:cNvSpPr>
          <p:nvPr>
            <p:ph type="dt" sz="half" idx="10"/>
          </p:nvPr>
        </p:nvSpPr>
        <p:spPr/>
        <p:txBody>
          <a:bodyPr/>
          <a:lstStyle/>
          <a:p>
            <a:fld id="{15291B97-A71F-4C60-866C-35617AB3FA3B}" type="datetime1">
              <a:rPr lang="tr-TR" smtClean="0">
                <a:solidFill>
                  <a:prstClr val="black">
                    <a:tint val="75000"/>
                  </a:prstClr>
                </a:solidFill>
              </a:rPr>
              <a:pPr/>
              <a:t>25.10.2022</a:t>
            </a:fld>
            <a:endParaRPr lang="tr-TR">
              <a:solidFill>
                <a:prstClr val="black">
                  <a:tint val="75000"/>
                </a:prstClr>
              </a:solidFill>
            </a:endParaRPr>
          </a:p>
        </p:txBody>
      </p:sp>
      <p:sp>
        <p:nvSpPr>
          <p:cNvPr id="6" name="Footer Placeholder 5">
            <a:extLst>
              <a:ext uri="{FF2B5EF4-FFF2-40B4-BE49-F238E27FC236}">
                <a16:creationId xmlns:a16="http://schemas.microsoft.com/office/drawing/2014/main" id="{6C2ABB9D-C238-AD52-7BFB-371A74D758B3}"/>
              </a:ext>
            </a:extLst>
          </p:cNvPr>
          <p:cNvSpPr>
            <a:spLocks noGrp="1"/>
          </p:cNvSpPr>
          <p:nvPr>
            <p:ph type="ftr" sz="quarter" idx="11"/>
          </p:nvPr>
        </p:nvSpPr>
        <p:spPr/>
        <p:txBody>
          <a:bodyPr/>
          <a:lstStyle/>
          <a:p>
            <a:r>
              <a:rPr lang="tr-TR">
                <a:solidFill>
                  <a:prstClr val="black">
                    <a:tint val="75000"/>
                  </a:prstClr>
                </a:solidFill>
              </a:rPr>
              <a:t>www.cu.edu.tr</a:t>
            </a:r>
          </a:p>
        </p:txBody>
      </p:sp>
      <p:sp>
        <p:nvSpPr>
          <p:cNvPr id="7" name="Slide Number Placeholder 6">
            <a:extLst>
              <a:ext uri="{FF2B5EF4-FFF2-40B4-BE49-F238E27FC236}">
                <a16:creationId xmlns:a16="http://schemas.microsoft.com/office/drawing/2014/main" id="{CBB4D829-40B1-E57C-59A8-6BE6D1416A88}"/>
              </a:ext>
            </a:extLst>
          </p:cNvPr>
          <p:cNvSpPr>
            <a:spLocks noGrp="1"/>
          </p:cNvSpPr>
          <p:nvPr>
            <p:ph type="sldNum" sz="quarter" idx="12"/>
          </p:nvPr>
        </p:nvSpPr>
        <p:spPr/>
        <p:txBody>
          <a:bodyPr/>
          <a:lstStyle/>
          <a:p>
            <a:fld id="{B1787044-C7AD-425A-9C42-012A5430F3B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992031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7A2AA-C3C4-FA50-E8E7-F25F617B5725}"/>
              </a:ext>
            </a:extLst>
          </p:cNvPr>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a:extLst>
              <a:ext uri="{FF2B5EF4-FFF2-40B4-BE49-F238E27FC236}">
                <a16:creationId xmlns:a16="http://schemas.microsoft.com/office/drawing/2014/main" id="{7822AEFA-38DC-5C66-331D-75FE917681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AB291A-8C1D-AC9C-ED39-A58ADDC45A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a:extLst>
              <a:ext uri="{FF2B5EF4-FFF2-40B4-BE49-F238E27FC236}">
                <a16:creationId xmlns:a16="http://schemas.microsoft.com/office/drawing/2014/main" id="{463DA2BC-51D7-DE1D-9254-C56B758C5A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46DEF4-E535-BAEB-5050-D4CDB062BB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a:extLst>
              <a:ext uri="{FF2B5EF4-FFF2-40B4-BE49-F238E27FC236}">
                <a16:creationId xmlns:a16="http://schemas.microsoft.com/office/drawing/2014/main" id="{A07EA745-0215-9252-9A7F-D979AF84FD4B}"/>
              </a:ext>
            </a:extLst>
          </p:cNvPr>
          <p:cNvSpPr>
            <a:spLocks noGrp="1"/>
          </p:cNvSpPr>
          <p:nvPr>
            <p:ph type="dt" sz="half" idx="10"/>
          </p:nvPr>
        </p:nvSpPr>
        <p:spPr/>
        <p:txBody>
          <a:bodyPr/>
          <a:lstStyle/>
          <a:p>
            <a:fld id="{F61C9F25-F92D-46DC-AC55-87DDE1D2DF82}" type="datetime1">
              <a:rPr lang="tr-TR" smtClean="0">
                <a:solidFill>
                  <a:prstClr val="black">
                    <a:tint val="75000"/>
                  </a:prstClr>
                </a:solidFill>
              </a:rPr>
              <a:pPr/>
              <a:t>25.10.2022</a:t>
            </a:fld>
            <a:endParaRPr lang="tr-TR">
              <a:solidFill>
                <a:prstClr val="black">
                  <a:tint val="75000"/>
                </a:prstClr>
              </a:solidFill>
            </a:endParaRPr>
          </a:p>
        </p:txBody>
      </p:sp>
      <p:sp>
        <p:nvSpPr>
          <p:cNvPr id="8" name="Footer Placeholder 7">
            <a:extLst>
              <a:ext uri="{FF2B5EF4-FFF2-40B4-BE49-F238E27FC236}">
                <a16:creationId xmlns:a16="http://schemas.microsoft.com/office/drawing/2014/main" id="{F4C4EB86-DB38-921C-191C-50179A015F2A}"/>
              </a:ext>
            </a:extLst>
          </p:cNvPr>
          <p:cNvSpPr>
            <a:spLocks noGrp="1"/>
          </p:cNvSpPr>
          <p:nvPr>
            <p:ph type="ftr" sz="quarter" idx="11"/>
          </p:nvPr>
        </p:nvSpPr>
        <p:spPr/>
        <p:txBody>
          <a:bodyPr/>
          <a:lstStyle/>
          <a:p>
            <a:r>
              <a:rPr lang="tr-TR">
                <a:solidFill>
                  <a:prstClr val="black">
                    <a:tint val="75000"/>
                  </a:prstClr>
                </a:solidFill>
              </a:rPr>
              <a:t>www.cu.edu.tr</a:t>
            </a:r>
          </a:p>
        </p:txBody>
      </p:sp>
      <p:sp>
        <p:nvSpPr>
          <p:cNvPr id="9" name="Slide Number Placeholder 8">
            <a:extLst>
              <a:ext uri="{FF2B5EF4-FFF2-40B4-BE49-F238E27FC236}">
                <a16:creationId xmlns:a16="http://schemas.microsoft.com/office/drawing/2014/main" id="{B18B5FD8-95F2-8CD2-BADE-547D59F6D373}"/>
              </a:ext>
            </a:extLst>
          </p:cNvPr>
          <p:cNvSpPr>
            <a:spLocks noGrp="1"/>
          </p:cNvSpPr>
          <p:nvPr>
            <p:ph type="sldNum" sz="quarter" idx="12"/>
          </p:nvPr>
        </p:nvSpPr>
        <p:spPr/>
        <p:txBody>
          <a:bodyPr/>
          <a:lstStyle/>
          <a:p>
            <a:fld id="{B1787044-C7AD-425A-9C42-012A5430F3B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38261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D2535-E1C4-6672-8B91-1CA1D6AA561B}"/>
              </a:ext>
            </a:extLst>
          </p:cNvPr>
          <p:cNvSpPr>
            <a:spLocks noGrp="1"/>
          </p:cNvSpPr>
          <p:nvPr>
            <p:ph type="title"/>
          </p:nvPr>
        </p:nvSpPr>
        <p:spPr/>
        <p:txBody>
          <a:bodyPr/>
          <a:lstStyle/>
          <a:p>
            <a:r>
              <a:rPr lang="en-US"/>
              <a:t>Click to edit Master title style</a:t>
            </a:r>
            <a:endParaRPr lang="tr-TR"/>
          </a:p>
        </p:txBody>
      </p:sp>
      <p:sp>
        <p:nvSpPr>
          <p:cNvPr id="3" name="Date Placeholder 2">
            <a:extLst>
              <a:ext uri="{FF2B5EF4-FFF2-40B4-BE49-F238E27FC236}">
                <a16:creationId xmlns:a16="http://schemas.microsoft.com/office/drawing/2014/main" id="{A9486619-43B5-D75E-C0E0-5F86606CDAA6}"/>
              </a:ext>
            </a:extLst>
          </p:cNvPr>
          <p:cNvSpPr>
            <a:spLocks noGrp="1"/>
          </p:cNvSpPr>
          <p:nvPr>
            <p:ph type="dt" sz="half" idx="10"/>
          </p:nvPr>
        </p:nvSpPr>
        <p:spPr/>
        <p:txBody>
          <a:bodyPr/>
          <a:lstStyle/>
          <a:p>
            <a:fld id="{59AC77D6-72DA-4A07-ABB6-8BB499B2C899}" type="datetime1">
              <a:rPr lang="tr-TR" smtClean="0">
                <a:solidFill>
                  <a:prstClr val="black">
                    <a:tint val="75000"/>
                  </a:prstClr>
                </a:solidFill>
              </a:rPr>
              <a:pPr/>
              <a:t>25.10.2022</a:t>
            </a:fld>
            <a:endParaRPr lang="tr-TR">
              <a:solidFill>
                <a:prstClr val="black">
                  <a:tint val="75000"/>
                </a:prstClr>
              </a:solidFill>
            </a:endParaRPr>
          </a:p>
        </p:txBody>
      </p:sp>
      <p:sp>
        <p:nvSpPr>
          <p:cNvPr id="4" name="Footer Placeholder 3">
            <a:extLst>
              <a:ext uri="{FF2B5EF4-FFF2-40B4-BE49-F238E27FC236}">
                <a16:creationId xmlns:a16="http://schemas.microsoft.com/office/drawing/2014/main" id="{0E9614CD-F223-B450-9CCB-0FA618AA00DB}"/>
              </a:ext>
            </a:extLst>
          </p:cNvPr>
          <p:cNvSpPr>
            <a:spLocks noGrp="1"/>
          </p:cNvSpPr>
          <p:nvPr>
            <p:ph type="ftr" sz="quarter" idx="11"/>
          </p:nvPr>
        </p:nvSpPr>
        <p:spPr/>
        <p:txBody>
          <a:bodyPr/>
          <a:lstStyle/>
          <a:p>
            <a:r>
              <a:rPr lang="tr-TR">
                <a:solidFill>
                  <a:prstClr val="black">
                    <a:tint val="75000"/>
                  </a:prstClr>
                </a:solidFill>
              </a:rPr>
              <a:t>www.cu.edu.tr</a:t>
            </a:r>
          </a:p>
        </p:txBody>
      </p:sp>
      <p:sp>
        <p:nvSpPr>
          <p:cNvPr id="5" name="Slide Number Placeholder 4">
            <a:extLst>
              <a:ext uri="{FF2B5EF4-FFF2-40B4-BE49-F238E27FC236}">
                <a16:creationId xmlns:a16="http://schemas.microsoft.com/office/drawing/2014/main" id="{D8150DFE-8610-B390-AB25-FDE297468857}"/>
              </a:ext>
            </a:extLst>
          </p:cNvPr>
          <p:cNvSpPr>
            <a:spLocks noGrp="1"/>
          </p:cNvSpPr>
          <p:nvPr>
            <p:ph type="sldNum" sz="quarter" idx="12"/>
          </p:nvPr>
        </p:nvSpPr>
        <p:spPr/>
        <p:txBody>
          <a:bodyPr/>
          <a:lstStyle/>
          <a:p>
            <a:fld id="{B1787044-C7AD-425A-9C42-012A5430F3B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05617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55D31686-1E1B-4F99-8B5E-4126A4896288}" type="datetimeFigureOut">
              <a:rPr lang="tr-TR" smtClean="0"/>
              <a:t>25.10.2022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A37D6FF-16A1-405C-B95C-9240DE7688C9}" type="slidenum">
              <a:rPr lang="tr-TR" smtClean="0"/>
              <a:t>‹#›</a:t>
            </a:fld>
            <a:endParaRPr lang="tr-TR"/>
          </a:p>
        </p:txBody>
      </p:sp>
    </p:spTree>
    <p:extLst>
      <p:ext uri="{BB962C8B-B14F-4D97-AF65-F5344CB8AC3E}">
        <p14:creationId xmlns:p14="http://schemas.microsoft.com/office/powerpoint/2010/main" val="32369235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31F6E5-D8D7-C5D1-A1C7-1035837035CC}"/>
              </a:ext>
            </a:extLst>
          </p:cNvPr>
          <p:cNvSpPr>
            <a:spLocks noGrp="1"/>
          </p:cNvSpPr>
          <p:nvPr>
            <p:ph type="dt" sz="half" idx="10"/>
          </p:nvPr>
        </p:nvSpPr>
        <p:spPr/>
        <p:txBody>
          <a:bodyPr/>
          <a:lstStyle/>
          <a:p>
            <a:fld id="{885C9AD8-CF6B-4228-996C-E07C9EFE39A3}" type="datetime1">
              <a:rPr lang="tr-TR" smtClean="0">
                <a:solidFill>
                  <a:prstClr val="black">
                    <a:tint val="75000"/>
                  </a:prstClr>
                </a:solidFill>
              </a:rPr>
              <a:pPr/>
              <a:t>25.10.2022</a:t>
            </a:fld>
            <a:endParaRPr lang="tr-TR">
              <a:solidFill>
                <a:prstClr val="black">
                  <a:tint val="75000"/>
                </a:prstClr>
              </a:solidFill>
            </a:endParaRPr>
          </a:p>
        </p:txBody>
      </p:sp>
      <p:sp>
        <p:nvSpPr>
          <p:cNvPr id="3" name="Footer Placeholder 2">
            <a:extLst>
              <a:ext uri="{FF2B5EF4-FFF2-40B4-BE49-F238E27FC236}">
                <a16:creationId xmlns:a16="http://schemas.microsoft.com/office/drawing/2014/main" id="{11F4D934-5DEB-5AC1-0CB0-30A1A04CC41A}"/>
              </a:ext>
            </a:extLst>
          </p:cNvPr>
          <p:cNvSpPr>
            <a:spLocks noGrp="1"/>
          </p:cNvSpPr>
          <p:nvPr>
            <p:ph type="ftr" sz="quarter" idx="11"/>
          </p:nvPr>
        </p:nvSpPr>
        <p:spPr/>
        <p:txBody>
          <a:bodyPr/>
          <a:lstStyle/>
          <a:p>
            <a:r>
              <a:rPr lang="tr-TR">
                <a:solidFill>
                  <a:prstClr val="black">
                    <a:tint val="75000"/>
                  </a:prstClr>
                </a:solidFill>
              </a:rPr>
              <a:t>www.cu.edu.tr</a:t>
            </a:r>
          </a:p>
        </p:txBody>
      </p:sp>
      <p:sp>
        <p:nvSpPr>
          <p:cNvPr id="4" name="Slide Number Placeholder 3">
            <a:extLst>
              <a:ext uri="{FF2B5EF4-FFF2-40B4-BE49-F238E27FC236}">
                <a16:creationId xmlns:a16="http://schemas.microsoft.com/office/drawing/2014/main" id="{07B9F210-795C-EB6E-62D8-83CCCDAD198C}"/>
              </a:ext>
            </a:extLst>
          </p:cNvPr>
          <p:cNvSpPr>
            <a:spLocks noGrp="1"/>
          </p:cNvSpPr>
          <p:nvPr>
            <p:ph type="sldNum" sz="quarter" idx="12"/>
          </p:nvPr>
        </p:nvSpPr>
        <p:spPr/>
        <p:txBody>
          <a:bodyPr/>
          <a:lstStyle/>
          <a:p>
            <a:fld id="{B1787044-C7AD-425A-9C42-012A5430F3B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368393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CFD9D-A29C-EAD2-8502-0275768694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a:extLst>
              <a:ext uri="{FF2B5EF4-FFF2-40B4-BE49-F238E27FC236}">
                <a16:creationId xmlns:a16="http://schemas.microsoft.com/office/drawing/2014/main" id="{15287CFD-1BD4-44FE-482B-A961895B2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a:extLst>
              <a:ext uri="{FF2B5EF4-FFF2-40B4-BE49-F238E27FC236}">
                <a16:creationId xmlns:a16="http://schemas.microsoft.com/office/drawing/2014/main" id="{1ED768CC-36E9-BD72-C0DA-1067CBA2A4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516843-E613-9F83-2A55-87B9464FECBD}"/>
              </a:ext>
            </a:extLst>
          </p:cNvPr>
          <p:cNvSpPr>
            <a:spLocks noGrp="1"/>
          </p:cNvSpPr>
          <p:nvPr>
            <p:ph type="dt" sz="half" idx="10"/>
          </p:nvPr>
        </p:nvSpPr>
        <p:spPr/>
        <p:txBody>
          <a:bodyPr/>
          <a:lstStyle/>
          <a:p>
            <a:fld id="{285DD3B6-B5CE-4BB3-BA22-7DECAA120C9D}" type="datetime1">
              <a:rPr lang="tr-TR" smtClean="0">
                <a:solidFill>
                  <a:prstClr val="black">
                    <a:tint val="75000"/>
                  </a:prstClr>
                </a:solidFill>
              </a:rPr>
              <a:pPr/>
              <a:t>25.10.2022</a:t>
            </a:fld>
            <a:endParaRPr lang="tr-TR">
              <a:solidFill>
                <a:prstClr val="black">
                  <a:tint val="75000"/>
                </a:prstClr>
              </a:solidFill>
            </a:endParaRPr>
          </a:p>
        </p:txBody>
      </p:sp>
      <p:sp>
        <p:nvSpPr>
          <p:cNvPr id="6" name="Footer Placeholder 5">
            <a:extLst>
              <a:ext uri="{FF2B5EF4-FFF2-40B4-BE49-F238E27FC236}">
                <a16:creationId xmlns:a16="http://schemas.microsoft.com/office/drawing/2014/main" id="{E79A829A-D947-2665-2CC2-A9325BDF2FD5}"/>
              </a:ext>
            </a:extLst>
          </p:cNvPr>
          <p:cNvSpPr>
            <a:spLocks noGrp="1"/>
          </p:cNvSpPr>
          <p:nvPr>
            <p:ph type="ftr" sz="quarter" idx="11"/>
          </p:nvPr>
        </p:nvSpPr>
        <p:spPr/>
        <p:txBody>
          <a:bodyPr/>
          <a:lstStyle/>
          <a:p>
            <a:r>
              <a:rPr lang="tr-TR">
                <a:solidFill>
                  <a:prstClr val="black">
                    <a:tint val="75000"/>
                  </a:prstClr>
                </a:solidFill>
              </a:rPr>
              <a:t>www.cu.edu.tr</a:t>
            </a:r>
          </a:p>
        </p:txBody>
      </p:sp>
      <p:sp>
        <p:nvSpPr>
          <p:cNvPr id="7" name="Slide Number Placeholder 6">
            <a:extLst>
              <a:ext uri="{FF2B5EF4-FFF2-40B4-BE49-F238E27FC236}">
                <a16:creationId xmlns:a16="http://schemas.microsoft.com/office/drawing/2014/main" id="{66CF553D-7691-CE9D-10B4-2BA432A485EF}"/>
              </a:ext>
            </a:extLst>
          </p:cNvPr>
          <p:cNvSpPr>
            <a:spLocks noGrp="1"/>
          </p:cNvSpPr>
          <p:nvPr>
            <p:ph type="sldNum" sz="quarter" idx="12"/>
          </p:nvPr>
        </p:nvSpPr>
        <p:spPr/>
        <p:txBody>
          <a:bodyPr/>
          <a:lstStyle/>
          <a:p>
            <a:fld id="{B1787044-C7AD-425A-9C42-012A5430F3B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033500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188D4-8F29-EAA3-1670-AB031995E1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a:extLst>
              <a:ext uri="{FF2B5EF4-FFF2-40B4-BE49-F238E27FC236}">
                <a16:creationId xmlns:a16="http://schemas.microsoft.com/office/drawing/2014/main" id="{B8CC3523-19C1-5D27-CFAA-BFC1C33913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a:extLst>
              <a:ext uri="{FF2B5EF4-FFF2-40B4-BE49-F238E27FC236}">
                <a16:creationId xmlns:a16="http://schemas.microsoft.com/office/drawing/2014/main" id="{78DB6473-7F85-0DF2-0DF6-1C54F18442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9324D7-CD07-A98D-B6F1-2E7C7366B368}"/>
              </a:ext>
            </a:extLst>
          </p:cNvPr>
          <p:cNvSpPr>
            <a:spLocks noGrp="1"/>
          </p:cNvSpPr>
          <p:nvPr>
            <p:ph type="dt" sz="half" idx="10"/>
          </p:nvPr>
        </p:nvSpPr>
        <p:spPr/>
        <p:txBody>
          <a:bodyPr/>
          <a:lstStyle/>
          <a:p>
            <a:fld id="{A3577951-2B96-4BAB-BABC-267CED305691}" type="datetime1">
              <a:rPr lang="tr-TR" smtClean="0">
                <a:solidFill>
                  <a:prstClr val="black">
                    <a:tint val="75000"/>
                  </a:prstClr>
                </a:solidFill>
              </a:rPr>
              <a:pPr/>
              <a:t>25.10.2022</a:t>
            </a:fld>
            <a:endParaRPr lang="tr-TR">
              <a:solidFill>
                <a:prstClr val="black">
                  <a:tint val="75000"/>
                </a:prstClr>
              </a:solidFill>
            </a:endParaRPr>
          </a:p>
        </p:txBody>
      </p:sp>
      <p:sp>
        <p:nvSpPr>
          <p:cNvPr id="6" name="Footer Placeholder 5">
            <a:extLst>
              <a:ext uri="{FF2B5EF4-FFF2-40B4-BE49-F238E27FC236}">
                <a16:creationId xmlns:a16="http://schemas.microsoft.com/office/drawing/2014/main" id="{418D2D05-98A1-7791-ABF8-A470AD167F73}"/>
              </a:ext>
            </a:extLst>
          </p:cNvPr>
          <p:cNvSpPr>
            <a:spLocks noGrp="1"/>
          </p:cNvSpPr>
          <p:nvPr>
            <p:ph type="ftr" sz="quarter" idx="11"/>
          </p:nvPr>
        </p:nvSpPr>
        <p:spPr/>
        <p:txBody>
          <a:bodyPr/>
          <a:lstStyle/>
          <a:p>
            <a:r>
              <a:rPr lang="tr-TR">
                <a:solidFill>
                  <a:prstClr val="black">
                    <a:tint val="75000"/>
                  </a:prstClr>
                </a:solidFill>
              </a:rPr>
              <a:t>www.cu.edu.tr</a:t>
            </a:r>
          </a:p>
        </p:txBody>
      </p:sp>
      <p:sp>
        <p:nvSpPr>
          <p:cNvPr id="7" name="Slide Number Placeholder 6">
            <a:extLst>
              <a:ext uri="{FF2B5EF4-FFF2-40B4-BE49-F238E27FC236}">
                <a16:creationId xmlns:a16="http://schemas.microsoft.com/office/drawing/2014/main" id="{F35AC14D-0027-13BF-2A7E-5F2721AC9CEB}"/>
              </a:ext>
            </a:extLst>
          </p:cNvPr>
          <p:cNvSpPr>
            <a:spLocks noGrp="1"/>
          </p:cNvSpPr>
          <p:nvPr>
            <p:ph type="sldNum" sz="quarter" idx="12"/>
          </p:nvPr>
        </p:nvSpPr>
        <p:spPr/>
        <p:txBody>
          <a:bodyPr/>
          <a:lstStyle/>
          <a:p>
            <a:fld id="{B1787044-C7AD-425A-9C42-012A5430F3B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113357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D2E20-F9EF-CE68-3109-7E97A9773527}"/>
              </a:ext>
            </a:extLst>
          </p:cNvPr>
          <p:cNvSpPr>
            <a:spLocks noGrp="1"/>
          </p:cNvSpPr>
          <p:nvPr>
            <p:ph type="title"/>
          </p:nvPr>
        </p:nvSpPr>
        <p:spPr/>
        <p:txBody>
          <a:bodyPr/>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24B41CFB-8C95-3B5E-AE48-A35580CA2D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F560254B-EAEF-3948-A741-05D743CC24F1}"/>
              </a:ext>
            </a:extLst>
          </p:cNvPr>
          <p:cNvSpPr>
            <a:spLocks noGrp="1"/>
          </p:cNvSpPr>
          <p:nvPr>
            <p:ph type="dt" sz="half" idx="10"/>
          </p:nvPr>
        </p:nvSpPr>
        <p:spPr/>
        <p:txBody>
          <a:bodyPr/>
          <a:lstStyle/>
          <a:p>
            <a:fld id="{18A1F6F4-DC2E-4B2D-8B92-2AA44017F1D3}" type="datetime1">
              <a:rPr lang="tr-TR" smtClean="0">
                <a:solidFill>
                  <a:prstClr val="black">
                    <a:tint val="75000"/>
                  </a:prstClr>
                </a:solidFill>
              </a:rPr>
              <a:pPr/>
              <a:t>25.10.2022</a:t>
            </a:fld>
            <a:endParaRPr lang="tr-TR">
              <a:solidFill>
                <a:prstClr val="black">
                  <a:tint val="75000"/>
                </a:prstClr>
              </a:solidFill>
            </a:endParaRPr>
          </a:p>
        </p:txBody>
      </p:sp>
      <p:sp>
        <p:nvSpPr>
          <p:cNvPr id="5" name="Footer Placeholder 4">
            <a:extLst>
              <a:ext uri="{FF2B5EF4-FFF2-40B4-BE49-F238E27FC236}">
                <a16:creationId xmlns:a16="http://schemas.microsoft.com/office/drawing/2014/main" id="{B8ACBB22-7FC3-1F13-7C6D-522A8DF3E8C6}"/>
              </a:ext>
            </a:extLst>
          </p:cNvPr>
          <p:cNvSpPr>
            <a:spLocks noGrp="1"/>
          </p:cNvSpPr>
          <p:nvPr>
            <p:ph type="ftr" sz="quarter" idx="11"/>
          </p:nvPr>
        </p:nvSpPr>
        <p:spPr/>
        <p:txBody>
          <a:bodyPr/>
          <a:lstStyle/>
          <a:p>
            <a:r>
              <a:rPr lang="tr-TR">
                <a:solidFill>
                  <a:prstClr val="black">
                    <a:tint val="75000"/>
                  </a:prstClr>
                </a:solidFill>
              </a:rPr>
              <a:t>www.cu.edu.tr</a:t>
            </a:r>
          </a:p>
        </p:txBody>
      </p:sp>
      <p:sp>
        <p:nvSpPr>
          <p:cNvPr id="6" name="Slide Number Placeholder 5">
            <a:extLst>
              <a:ext uri="{FF2B5EF4-FFF2-40B4-BE49-F238E27FC236}">
                <a16:creationId xmlns:a16="http://schemas.microsoft.com/office/drawing/2014/main" id="{BBE5DBB3-BB97-D387-6016-D01AD4D8D7E4}"/>
              </a:ext>
            </a:extLst>
          </p:cNvPr>
          <p:cNvSpPr>
            <a:spLocks noGrp="1"/>
          </p:cNvSpPr>
          <p:nvPr>
            <p:ph type="sldNum" sz="quarter" idx="12"/>
          </p:nvPr>
        </p:nvSpPr>
        <p:spPr/>
        <p:txBody>
          <a:bodyPr/>
          <a:lstStyle/>
          <a:p>
            <a:fld id="{B1787044-C7AD-425A-9C42-012A5430F3B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431727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49F7B6-A045-03B9-BF5E-41F8B640669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0A451C7E-5C67-D868-C4C9-4A51BA1DDC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81A77C3C-6CB6-8324-7F1F-5D1E350298BB}"/>
              </a:ext>
            </a:extLst>
          </p:cNvPr>
          <p:cNvSpPr>
            <a:spLocks noGrp="1"/>
          </p:cNvSpPr>
          <p:nvPr>
            <p:ph type="dt" sz="half" idx="10"/>
          </p:nvPr>
        </p:nvSpPr>
        <p:spPr/>
        <p:txBody>
          <a:bodyPr/>
          <a:lstStyle/>
          <a:p>
            <a:fld id="{2C34A491-95A6-404F-A606-0316DA756FC8}" type="datetime1">
              <a:rPr lang="tr-TR" smtClean="0">
                <a:solidFill>
                  <a:prstClr val="black">
                    <a:tint val="75000"/>
                  </a:prstClr>
                </a:solidFill>
              </a:rPr>
              <a:pPr/>
              <a:t>25.10.2022</a:t>
            </a:fld>
            <a:endParaRPr lang="tr-TR">
              <a:solidFill>
                <a:prstClr val="black">
                  <a:tint val="75000"/>
                </a:prstClr>
              </a:solidFill>
            </a:endParaRPr>
          </a:p>
        </p:txBody>
      </p:sp>
      <p:sp>
        <p:nvSpPr>
          <p:cNvPr id="5" name="Footer Placeholder 4">
            <a:extLst>
              <a:ext uri="{FF2B5EF4-FFF2-40B4-BE49-F238E27FC236}">
                <a16:creationId xmlns:a16="http://schemas.microsoft.com/office/drawing/2014/main" id="{E206FD8B-70A0-25B4-1BFF-ECA1779B0855}"/>
              </a:ext>
            </a:extLst>
          </p:cNvPr>
          <p:cNvSpPr>
            <a:spLocks noGrp="1"/>
          </p:cNvSpPr>
          <p:nvPr>
            <p:ph type="ftr" sz="quarter" idx="11"/>
          </p:nvPr>
        </p:nvSpPr>
        <p:spPr/>
        <p:txBody>
          <a:bodyPr/>
          <a:lstStyle/>
          <a:p>
            <a:r>
              <a:rPr lang="tr-TR">
                <a:solidFill>
                  <a:prstClr val="black">
                    <a:tint val="75000"/>
                  </a:prstClr>
                </a:solidFill>
              </a:rPr>
              <a:t>www.cu.edu.tr</a:t>
            </a:r>
          </a:p>
        </p:txBody>
      </p:sp>
      <p:sp>
        <p:nvSpPr>
          <p:cNvPr id="6" name="Slide Number Placeholder 5">
            <a:extLst>
              <a:ext uri="{FF2B5EF4-FFF2-40B4-BE49-F238E27FC236}">
                <a16:creationId xmlns:a16="http://schemas.microsoft.com/office/drawing/2014/main" id="{36298766-12B9-29AF-8216-CA3825E69210}"/>
              </a:ext>
            </a:extLst>
          </p:cNvPr>
          <p:cNvSpPr>
            <a:spLocks noGrp="1"/>
          </p:cNvSpPr>
          <p:nvPr>
            <p:ph type="sldNum" sz="quarter" idx="12"/>
          </p:nvPr>
        </p:nvSpPr>
        <p:spPr/>
        <p:txBody>
          <a:bodyPr/>
          <a:lstStyle/>
          <a:p>
            <a:fld id="{B1787044-C7AD-425A-9C42-012A5430F3B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79985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55D31686-1E1B-4F99-8B5E-4126A4896288}" type="datetimeFigureOut">
              <a:rPr lang="tr-TR" smtClean="0"/>
              <a:t>25.10.2022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A37D6FF-16A1-405C-B95C-9240DE7688C9}" type="slidenum">
              <a:rPr lang="tr-TR" smtClean="0"/>
              <a:t>‹#›</a:t>
            </a:fld>
            <a:endParaRPr lang="tr-TR"/>
          </a:p>
        </p:txBody>
      </p:sp>
    </p:spTree>
    <p:extLst>
      <p:ext uri="{BB962C8B-B14F-4D97-AF65-F5344CB8AC3E}">
        <p14:creationId xmlns:p14="http://schemas.microsoft.com/office/powerpoint/2010/main" val="26698999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5D31686-1E1B-4F99-8B5E-4126A4896288}" type="datetimeFigureOut">
              <a:rPr lang="tr-TR" smtClean="0"/>
              <a:t>25.10.2022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A37D6FF-16A1-405C-B95C-9240DE7688C9}" type="slidenum">
              <a:rPr lang="tr-TR" smtClean="0"/>
              <a:t>‹#›</a:t>
            </a:fld>
            <a:endParaRPr lang="tr-TR"/>
          </a:p>
        </p:txBody>
      </p:sp>
    </p:spTree>
    <p:extLst>
      <p:ext uri="{BB962C8B-B14F-4D97-AF65-F5344CB8AC3E}">
        <p14:creationId xmlns:p14="http://schemas.microsoft.com/office/powerpoint/2010/main" val="11896354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55D31686-1E1B-4F99-8B5E-4126A4896288}" type="datetimeFigureOut">
              <a:rPr lang="tr-TR" smtClean="0"/>
              <a:t>25.10.2022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A37D6FF-16A1-405C-B95C-9240DE7688C9}" type="slidenum">
              <a:rPr lang="tr-TR" smtClean="0"/>
              <a:t>‹#›</a:t>
            </a:fld>
            <a:endParaRPr lang="tr-TR"/>
          </a:p>
        </p:txBody>
      </p:sp>
    </p:spTree>
    <p:extLst>
      <p:ext uri="{BB962C8B-B14F-4D97-AF65-F5344CB8AC3E}">
        <p14:creationId xmlns:p14="http://schemas.microsoft.com/office/powerpoint/2010/main" val="5609499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55D31686-1E1B-4F99-8B5E-4126A4896288}" type="datetimeFigureOut">
              <a:rPr lang="tr-TR" smtClean="0"/>
              <a:t>25.10.2022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A37D6FF-16A1-405C-B95C-9240DE7688C9}" type="slidenum">
              <a:rPr lang="tr-TR" smtClean="0"/>
              <a:t>‹#›</a:t>
            </a:fld>
            <a:endParaRPr lang="tr-TR"/>
          </a:p>
        </p:txBody>
      </p:sp>
    </p:spTree>
    <p:extLst>
      <p:ext uri="{BB962C8B-B14F-4D97-AF65-F5344CB8AC3E}">
        <p14:creationId xmlns:p14="http://schemas.microsoft.com/office/powerpoint/2010/main" val="35033496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55D31686-1E1B-4F99-8B5E-4126A4896288}" type="datetimeFigureOut">
              <a:rPr lang="tr-TR" smtClean="0"/>
              <a:t>25.10.2022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A37D6FF-16A1-405C-B95C-9240DE7688C9}" type="slidenum">
              <a:rPr lang="tr-TR" smtClean="0"/>
              <a:t>‹#›</a:t>
            </a:fld>
            <a:endParaRPr lang="tr-TR"/>
          </a:p>
        </p:txBody>
      </p:sp>
    </p:spTree>
    <p:extLst>
      <p:ext uri="{BB962C8B-B14F-4D97-AF65-F5344CB8AC3E}">
        <p14:creationId xmlns:p14="http://schemas.microsoft.com/office/powerpoint/2010/main" val="1958802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55D31686-1E1B-4F99-8B5E-4126A4896288}" type="datetimeFigureOut">
              <a:rPr lang="tr-TR" smtClean="0"/>
              <a:t>25.10.2022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A37D6FF-16A1-405C-B95C-9240DE7688C9}" type="slidenum">
              <a:rPr lang="tr-TR" smtClean="0"/>
              <a:t>‹#›</a:t>
            </a:fld>
            <a:endParaRPr lang="tr-TR"/>
          </a:p>
        </p:txBody>
      </p:sp>
    </p:spTree>
    <p:extLst>
      <p:ext uri="{BB962C8B-B14F-4D97-AF65-F5344CB8AC3E}">
        <p14:creationId xmlns:p14="http://schemas.microsoft.com/office/powerpoint/2010/main" val="30250981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55D31686-1E1B-4F99-8B5E-4126A4896288}" type="datetimeFigureOut">
              <a:rPr lang="tr-TR" smtClean="0"/>
              <a:t>25.10.2022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A37D6FF-16A1-405C-B95C-9240DE7688C9}" type="slidenum">
              <a:rPr lang="tr-TR" smtClean="0"/>
              <a:t>‹#›</a:t>
            </a:fld>
            <a:endParaRPr lang="tr-TR"/>
          </a:p>
        </p:txBody>
      </p:sp>
    </p:spTree>
    <p:extLst>
      <p:ext uri="{BB962C8B-B14F-4D97-AF65-F5344CB8AC3E}">
        <p14:creationId xmlns:p14="http://schemas.microsoft.com/office/powerpoint/2010/main" val="14824357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5D31686-1E1B-4F99-8B5E-4126A4896288}" type="datetimeFigureOut">
              <a:rPr lang="tr-TR" smtClean="0"/>
              <a:t>25.10.2022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A37D6FF-16A1-405C-B95C-9240DE7688C9}" type="slidenum">
              <a:rPr lang="tr-TR" smtClean="0"/>
              <a:t>‹#›</a:t>
            </a:fld>
            <a:endParaRPr lang="tr-TR"/>
          </a:p>
        </p:txBody>
      </p:sp>
    </p:spTree>
    <p:extLst>
      <p:ext uri="{BB962C8B-B14F-4D97-AF65-F5344CB8AC3E}">
        <p14:creationId xmlns:p14="http://schemas.microsoft.com/office/powerpoint/2010/main" val="13537179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55D31686-1E1B-4F99-8B5E-4126A4896288}" type="datetimeFigureOut">
              <a:rPr lang="tr-TR" smtClean="0"/>
              <a:t>25.10.2022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A37D6FF-16A1-405C-B95C-9240DE7688C9}" type="slidenum">
              <a:rPr lang="tr-TR" smtClean="0"/>
              <a:t>‹#›</a:t>
            </a:fld>
            <a:endParaRPr lang="tr-TR"/>
          </a:p>
        </p:txBody>
      </p:sp>
    </p:spTree>
    <p:extLst>
      <p:ext uri="{BB962C8B-B14F-4D97-AF65-F5344CB8AC3E}">
        <p14:creationId xmlns:p14="http://schemas.microsoft.com/office/powerpoint/2010/main" val="10850796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55D31686-1E1B-4F99-8B5E-4126A4896288}" type="datetimeFigureOut">
              <a:rPr lang="tr-TR" smtClean="0"/>
              <a:t>25.10.2022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A37D6FF-16A1-405C-B95C-9240DE7688C9}" type="slidenum">
              <a:rPr lang="tr-TR" smtClean="0"/>
              <a:t>‹#›</a:t>
            </a:fld>
            <a:endParaRPr lang="tr-TR"/>
          </a:p>
        </p:txBody>
      </p:sp>
    </p:spTree>
    <p:extLst>
      <p:ext uri="{BB962C8B-B14F-4D97-AF65-F5344CB8AC3E}">
        <p14:creationId xmlns:p14="http://schemas.microsoft.com/office/powerpoint/2010/main" val="35237979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5D31686-1E1B-4F99-8B5E-4126A4896288}" type="datetimeFigureOut">
              <a:rPr lang="tr-TR" smtClean="0"/>
              <a:t>25.10.2022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A37D6FF-16A1-405C-B95C-9240DE7688C9}" type="slidenum">
              <a:rPr lang="tr-TR" smtClean="0"/>
              <a:t>‹#›</a:t>
            </a:fld>
            <a:endParaRPr lang="tr-TR"/>
          </a:p>
        </p:txBody>
      </p:sp>
    </p:spTree>
    <p:extLst>
      <p:ext uri="{BB962C8B-B14F-4D97-AF65-F5344CB8AC3E}">
        <p14:creationId xmlns:p14="http://schemas.microsoft.com/office/powerpoint/2010/main" val="16636349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5D31686-1E1B-4F99-8B5E-4126A4896288}" type="datetimeFigureOut">
              <a:rPr lang="tr-TR" smtClean="0"/>
              <a:t>25.10.2022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A37D6FF-16A1-405C-B95C-9240DE7688C9}" type="slidenum">
              <a:rPr lang="tr-TR" smtClean="0"/>
              <a:t>‹#›</a:t>
            </a:fld>
            <a:endParaRPr lang="tr-TR"/>
          </a:p>
        </p:txBody>
      </p:sp>
    </p:spTree>
    <p:extLst>
      <p:ext uri="{BB962C8B-B14F-4D97-AF65-F5344CB8AC3E}">
        <p14:creationId xmlns:p14="http://schemas.microsoft.com/office/powerpoint/2010/main" val="1162911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55D31686-1E1B-4F99-8B5E-4126A4896288}" type="datetimeFigureOut">
              <a:rPr lang="tr-TR" smtClean="0"/>
              <a:t>25.10.2022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A37D6FF-16A1-405C-B95C-9240DE7688C9}" type="slidenum">
              <a:rPr lang="tr-TR" smtClean="0"/>
              <a:t>‹#›</a:t>
            </a:fld>
            <a:endParaRPr lang="tr-TR"/>
          </a:p>
        </p:txBody>
      </p:sp>
    </p:spTree>
    <p:extLst>
      <p:ext uri="{BB962C8B-B14F-4D97-AF65-F5344CB8AC3E}">
        <p14:creationId xmlns:p14="http://schemas.microsoft.com/office/powerpoint/2010/main" val="3647250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5D31686-1E1B-4F99-8B5E-4126A4896288}" type="datetimeFigureOut">
              <a:rPr lang="tr-TR" smtClean="0"/>
              <a:t>25.10.2022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A37D6FF-16A1-405C-B95C-9240DE7688C9}" type="slidenum">
              <a:rPr lang="tr-TR" smtClean="0"/>
              <a:t>‹#›</a:t>
            </a:fld>
            <a:endParaRPr lang="tr-TR"/>
          </a:p>
        </p:txBody>
      </p:sp>
    </p:spTree>
    <p:extLst>
      <p:ext uri="{BB962C8B-B14F-4D97-AF65-F5344CB8AC3E}">
        <p14:creationId xmlns:p14="http://schemas.microsoft.com/office/powerpoint/2010/main" val="3216078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55D31686-1E1B-4F99-8B5E-4126A4896288}" type="datetimeFigureOut">
              <a:rPr lang="tr-TR" smtClean="0"/>
              <a:t>25.10.2022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A37D6FF-16A1-405C-B95C-9240DE7688C9}" type="slidenum">
              <a:rPr lang="tr-TR" smtClean="0"/>
              <a:t>‹#›</a:t>
            </a:fld>
            <a:endParaRPr lang="tr-TR"/>
          </a:p>
        </p:txBody>
      </p:sp>
    </p:spTree>
    <p:extLst>
      <p:ext uri="{BB962C8B-B14F-4D97-AF65-F5344CB8AC3E}">
        <p14:creationId xmlns:p14="http://schemas.microsoft.com/office/powerpoint/2010/main" val="3501746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55D31686-1E1B-4F99-8B5E-4126A4896288}" type="datetimeFigureOut">
              <a:rPr lang="tr-TR" smtClean="0"/>
              <a:t>25.10.2022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A37D6FF-16A1-405C-B95C-9240DE7688C9}" type="slidenum">
              <a:rPr lang="tr-TR" smtClean="0"/>
              <a:t>‹#›</a:t>
            </a:fld>
            <a:endParaRPr lang="tr-TR"/>
          </a:p>
        </p:txBody>
      </p:sp>
    </p:spTree>
    <p:extLst>
      <p:ext uri="{BB962C8B-B14F-4D97-AF65-F5344CB8AC3E}">
        <p14:creationId xmlns:p14="http://schemas.microsoft.com/office/powerpoint/2010/main" val="1363906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D31686-1E1B-4F99-8B5E-4126A4896288}" type="datetimeFigureOut">
              <a:rPr lang="tr-TR" smtClean="0"/>
              <a:t>25.10.2022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37D6FF-16A1-405C-B95C-9240DE7688C9}" type="slidenum">
              <a:rPr lang="tr-TR" smtClean="0"/>
              <a:t>‹#›</a:t>
            </a:fld>
            <a:endParaRPr lang="tr-TR"/>
          </a:p>
        </p:txBody>
      </p:sp>
    </p:spTree>
    <p:extLst>
      <p:ext uri="{BB962C8B-B14F-4D97-AF65-F5344CB8AC3E}">
        <p14:creationId xmlns:p14="http://schemas.microsoft.com/office/powerpoint/2010/main" val="3586089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D31686-1E1B-4F99-8B5E-4126A4896288}" type="datetimeFigureOut">
              <a:rPr lang="tr-TR" smtClean="0">
                <a:solidFill>
                  <a:srgbClr val="FFFFFF">
                    <a:tint val="75000"/>
                  </a:srgbClr>
                </a:solidFill>
              </a:rPr>
              <a:pPr/>
              <a:t>25.10.2022</a:t>
            </a:fld>
            <a:endParaRPr lang="tr-TR">
              <a:solidFill>
                <a:srgbClr val="FFFFFF">
                  <a:tint val="75000"/>
                </a:srgb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srgbClr val="FFFFFF">
                  <a:tint val="75000"/>
                </a:srgb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37D6FF-16A1-405C-B95C-9240DE7688C9}" type="slidenum">
              <a:rPr lang="tr-TR" smtClean="0">
                <a:solidFill>
                  <a:srgbClr val="FFFFFF">
                    <a:tint val="75000"/>
                  </a:srgbClr>
                </a:solidFill>
              </a:rPr>
              <a:pPr/>
              <a:t>‹#›</a:t>
            </a:fld>
            <a:endParaRPr lang="tr-TR">
              <a:solidFill>
                <a:srgbClr val="FFFFFF">
                  <a:tint val="75000"/>
                </a:srgbClr>
              </a:solidFill>
            </a:endParaRPr>
          </a:p>
        </p:txBody>
      </p:sp>
    </p:spTree>
    <p:extLst>
      <p:ext uri="{BB962C8B-B14F-4D97-AF65-F5344CB8AC3E}">
        <p14:creationId xmlns:p14="http://schemas.microsoft.com/office/powerpoint/2010/main" val="2293569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A663D5-AC3D-D504-DB73-8355D233B9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a:extLst>
              <a:ext uri="{FF2B5EF4-FFF2-40B4-BE49-F238E27FC236}">
                <a16:creationId xmlns:a16="http://schemas.microsoft.com/office/drawing/2014/main" id="{68AE7299-6C30-76EC-5BF1-9395E71DDE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58589638-94CB-17B2-9F85-8BB0CD335F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8D6A2F-CB1E-4E6C-B513-99EDB3425801}" type="datetime1">
              <a:rPr lang="tr-TR" smtClean="0">
                <a:solidFill>
                  <a:prstClr val="black">
                    <a:tint val="75000"/>
                  </a:prstClr>
                </a:solidFill>
              </a:rPr>
              <a:pPr/>
              <a:t>25.10.2022</a:t>
            </a:fld>
            <a:endParaRPr lang="tr-TR">
              <a:solidFill>
                <a:prstClr val="black">
                  <a:tint val="75000"/>
                </a:prstClr>
              </a:solidFill>
            </a:endParaRPr>
          </a:p>
        </p:txBody>
      </p:sp>
      <p:sp>
        <p:nvSpPr>
          <p:cNvPr id="5" name="Footer Placeholder 4">
            <a:extLst>
              <a:ext uri="{FF2B5EF4-FFF2-40B4-BE49-F238E27FC236}">
                <a16:creationId xmlns:a16="http://schemas.microsoft.com/office/drawing/2014/main" id="{EF423E0F-8B3B-44E9-B566-A3906F58F8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a:solidFill>
                  <a:prstClr val="black">
                    <a:tint val="75000"/>
                  </a:prstClr>
                </a:solidFill>
              </a:rPr>
              <a:t>www.cu.edu.tr</a:t>
            </a:r>
          </a:p>
        </p:txBody>
      </p:sp>
      <p:sp>
        <p:nvSpPr>
          <p:cNvPr id="6" name="Slide Number Placeholder 5">
            <a:extLst>
              <a:ext uri="{FF2B5EF4-FFF2-40B4-BE49-F238E27FC236}">
                <a16:creationId xmlns:a16="http://schemas.microsoft.com/office/drawing/2014/main" id="{1CE194E9-E542-7DAD-D8E0-4EF9C3D48B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787044-C7AD-425A-9C42-012A5430F3B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5078167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A663D5-AC3D-D504-DB73-8355D233B9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a:extLst>
              <a:ext uri="{FF2B5EF4-FFF2-40B4-BE49-F238E27FC236}">
                <a16:creationId xmlns:a16="http://schemas.microsoft.com/office/drawing/2014/main" id="{68AE7299-6C30-76EC-5BF1-9395E71DDE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58589638-94CB-17B2-9F85-8BB0CD335F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8D6A2F-CB1E-4E6C-B513-99EDB3425801}" type="datetime1">
              <a:rPr lang="tr-TR" smtClean="0">
                <a:solidFill>
                  <a:prstClr val="black">
                    <a:tint val="75000"/>
                  </a:prstClr>
                </a:solidFill>
              </a:rPr>
              <a:pPr/>
              <a:t>25.10.2022</a:t>
            </a:fld>
            <a:endParaRPr lang="tr-TR">
              <a:solidFill>
                <a:prstClr val="black">
                  <a:tint val="75000"/>
                </a:prstClr>
              </a:solidFill>
            </a:endParaRPr>
          </a:p>
        </p:txBody>
      </p:sp>
      <p:sp>
        <p:nvSpPr>
          <p:cNvPr id="5" name="Footer Placeholder 4">
            <a:extLst>
              <a:ext uri="{FF2B5EF4-FFF2-40B4-BE49-F238E27FC236}">
                <a16:creationId xmlns:a16="http://schemas.microsoft.com/office/drawing/2014/main" id="{EF423E0F-8B3B-44E9-B566-A3906F58F8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a:solidFill>
                  <a:prstClr val="black">
                    <a:tint val="75000"/>
                  </a:prstClr>
                </a:solidFill>
              </a:rPr>
              <a:t>www.cu.edu.tr</a:t>
            </a:r>
          </a:p>
        </p:txBody>
      </p:sp>
      <p:sp>
        <p:nvSpPr>
          <p:cNvPr id="6" name="Slide Number Placeholder 5">
            <a:extLst>
              <a:ext uri="{FF2B5EF4-FFF2-40B4-BE49-F238E27FC236}">
                <a16:creationId xmlns:a16="http://schemas.microsoft.com/office/drawing/2014/main" id="{1CE194E9-E542-7DAD-D8E0-4EF9C3D48B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787044-C7AD-425A-9C42-012A5430F3B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8989190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D31686-1E1B-4F99-8B5E-4126A4896288}" type="datetimeFigureOut">
              <a:rPr lang="tr-TR" smtClean="0"/>
              <a:t>25.10.2022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37D6FF-16A1-405C-B95C-9240DE7688C9}" type="slidenum">
              <a:rPr lang="tr-TR" smtClean="0"/>
              <a:t>‹#›</a:t>
            </a:fld>
            <a:endParaRPr lang="tr-TR"/>
          </a:p>
        </p:txBody>
      </p:sp>
    </p:spTree>
    <p:extLst>
      <p:ext uri="{BB962C8B-B14F-4D97-AF65-F5344CB8AC3E}">
        <p14:creationId xmlns:p14="http://schemas.microsoft.com/office/powerpoint/2010/main" val="10017076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3.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kaliteguvencesi.cu.edu.tr/storage/dokumanlar/sunumlar/kap_degerlendirme/Kan%C4%B1t-A2%20%C3%87evre%20Raporu%202022.pdf" TargetMode="External"/><Relationship Id="rId7" Type="http://schemas.openxmlformats.org/officeDocument/2006/relationships/hyperlink" Target="http://kaliteguvencesi.cu.edu.tr/storage/dokumanlar/sunumlar/kap_degerlendirme/KANIT-A5b.%20KAP_2022_DURUM_RAPORU_birlestiilmis.pdf" TargetMode="External"/><Relationship Id="rId2" Type="http://schemas.openxmlformats.org/officeDocument/2006/relationships/hyperlink" Target="http://kaliteguvencesi.cu.edu.tr/storage/dokumanlar/sunumlar/kap_degerlendirme/Kan%C4%B1t-A1%20Ekampus%20Sistemi%20T%C3%BCm%20Modulleri.pdf" TargetMode="External"/><Relationship Id="rId1" Type="http://schemas.openxmlformats.org/officeDocument/2006/relationships/slideLayout" Target="../slideLayouts/slideLayout24.xml"/><Relationship Id="rId6" Type="http://schemas.openxmlformats.org/officeDocument/2006/relationships/hyperlink" Target="http://kaliteguvencesi.cu.edu.tr/storage/dokumanlar/sunumlar/kap_degerlendirme/Kan%C4%B1t-A5a.%20cukurova-universitesi-KAP-plan.pdf" TargetMode="External"/><Relationship Id="rId5" Type="http://schemas.openxmlformats.org/officeDocument/2006/relationships/hyperlink" Target="http://kaliteguvencesi.cu.edu.tr/storage/dokumanlar/sunumlar/kap_degerlendirme/Kan%C4%B1t-A4%20%C3%87ukurova%20%C3%9Cniversitesi%20Yerle%C5%9Fkesi%20Peyzaj%20D%C3%BCzenleme%20%C3%87al%C4%B1%C5%9Fmalar%C4%B1.pdf" TargetMode="External"/><Relationship Id="rId4" Type="http://schemas.openxmlformats.org/officeDocument/2006/relationships/hyperlink" Target="http://kaliteguvencesi.cu.edu.tr/storage/dokumanlar/sunumlar/kap_degerlendirme/Kan%C4%B1t-A3.%20Devlet%20Ara%C5%9Ft%C4%B1rma%20%C3%9Cniversitelerinde%20Kalite%20S%C3%BCrecine%20Dayal%C4%B1%20Etkinlik%20Analizi.pdf" TargetMode="External"/><Relationship Id="rId9"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hyperlink" Target="http://kaliteguvencesi.cu.edu.tr/storage/dokumanlar/sunumlar/kap_degerlendirme/Kan%C4%B1t-A10%20.Medikososyal%20Hizmetleri%20i%C3%A7in%20personel%20deste%C4%9Fi.pdf" TargetMode="External"/><Relationship Id="rId3" Type="http://schemas.openxmlformats.org/officeDocument/2006/relationships/hyperlink" Target="http://kaliteguvencesi.cu.edu.tr/storage/dokumanlar/sunumlar/kap_degerlendirme/Kan%C4%B1t-B8%20Pandemi%20S%C3%BCreci%20E%C4%9Fitim%20%C3%96%C4%9Fretim%20Etkinlikleri.pdf" TargetMode="External"/><Relationship Id="rId7" Type="http://schemas.openxmlformats.org/officeDocument/2006/relationships/hyperlink" Target="http://kaliteguvencesi.cu.edu.tr/storage/dokumanlar/sunumlar/kap_degerlendirme/Kan%C4%B1t-A9%20%C3%96%C4%9Frenci%20Dekanl%C4%B1klar%C4%B1%20Y%C3%B6nergesi.pdf" TargetMode="External"/><Relationship Id="rId12" Type="http://schemas.openxmlformats.org/officeDocument/2006/relationships/image" Target="../media/image6.png"/><Relationship Id="rId2" Type="http://schemas.openxmlformats.org/officeDocument/2006/relationships/hyperlink" Target="http://kaliteguvencesi.cu.edu.tr/storage/dokumanlar/sunumlar/kap_degerlendirme/Kan%C4%B1t-A13%20Hizmet%20i%C3%A7i%20e%C4%9Fitimler.pdf" TargetMode="External"/><Relationship Id="rId1" Type="http://schemas.openxmlformats.org/officeDocument/2006/relationships/slideLayout" Target="../slideLayouts/slideLayout24.xml"/><Relationship Id="rId6" Type="http://schemas.openxmlformats.org/officeDocument/2006/relationships/hyperlink" Target="http://kaliteguvencesi.cu.edu.tr/storage/dokumanlar/sunumlar/kap_degerlendirme/Kan%C4%B1t-A8%20Anket%20Sonucunda%20Belirlenen%20Geli%C5%9Fmeye%20A%C3%A7%C4%B1k%20Y%C3%B6nler.pdf" TargetMode="External"/><Relationship Id="rId11" Type="http://schemas.openxmlformats.org/officeDocument/2006/relationships/image" Target="../media/image5.png"/><Relationship Id="rId5" Type="http://schemas.openxmlformats.org/officeDocument/2006/relationships/hyperlink" Target="http://kaliteguvencesi.cu.edu.tr/storage/dokumanlar/sunumlar/kap_degerlendirme/Kan%C4%B1t-B9%202022%20%C3%96%C4%9Frenci-Mezun-Akademik%20Personel%20Anketleri.pdf" TargetMode="External"/><Relationship Id="rId10" Type="http://schemas.openxmlformats.org/officeDocument/2006/relationships/hyperlink" Target="http://kaliteguvencesi.cu.edu.tr/storage/dokumanlar/sunumlar/kap_degerlendirme/Kan%C4%B1t-A12%20Kariyer%20Hizmetleri%20(Birim%20%C3%96rnekleri).pdf" TargetMode="External"/><Relationship Id="rId4" Type="http://schemas.openxmlformats.org/officeDocument/2006/relationships/hyperlink" Target="Sunum%20Kan&#305;tlar&#305;/Kan&#305;t-A1%20Anket%20Sonucunda%20Belirlenen%20Geli&#351;meye%20A&#231;&#305;k%20Y&#246;nler.pdf" TargetMode="External"/><Relationship Id="rId9" Type="http://schemas.openxmlformats.org/officeDocument/2006/relationships/hyperlink" Target="http://kaliteguvencesi.cu.edu.tr/storage/dokumanlar/sunumlar/kap_degerlendirme/Kan%C4%B1t-A11.%20Kariyer%20Hizmetleri%20(DABKAF).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3.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45.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pn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kaliteguvencesi.cu.edu.tr/storage/dokumanlar/sunumlar/kap_degerlendirme/Kan%C4%B1t%20A13a.%20Pozitif%20Y%C3%B6nler.pdf" TargetMode="External"/><Relationship Id="rId1" Type="http://schemas.openxmlformats.org/officeDocument/2006/relationships/slideLayout" Target="../slideLayouts/slideLayout24.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kaliteguvencesi.cu.edu.tr/storage/dokumanlar/sunumlar/kap_degerlendirme/Kan%C4%B1t-A14%20Dan%C4%B1%C5%9Fma%20Kurullar%C4%B1%20Kurulu%C5%9Fu%20ve%20G%C3%B6revleri.pdf" TargetMode="External"/><Relationship Id="rId2" Type="http://schemas.openxmlformats.org/officeDocument/2006/relationships/notesSlide" Target="../notesSlides/notesSlide13.xml"/><Relationship Id="rId1" Type="http://schemas.openxmlformats.org/officeDocument/2006/relationships/slideLayout" Target="../slideLayouts/slideLayout23.xml"/><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1.pn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hyperlink" Target="http://kaliteguvencesi.cu.edu.tr/storage/dokumanlar/sunumlar/kap_degerlendirme/Kan%C4%B1t-B1a%20E%C4%9Fiticilerin%20E%C4%9Fitimi%20%C3%87ekirdek%20E%C4%9Fitim%20Program%C4%B1.pdf" TargetMode="External"/><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4.xml"/><Relationship Id="rId6" Type="http://schemas.openxmlformats.org/officeDocument/2006/relationships/image" Target="../media/image5.png"/><Relationship Id="rId5" Type="http://schemas.openxmlformats.org/officeDocument/2006/relationships/image" Target="../media/image17.png"/><Relationship Id="rId4" Type="http://schemas.openxmlformats.org/officeDocument/2006/relationships/hyperlink" Target="http://kaliteguvencesi.cu.edu.tr/storage/dokumanlar/sunumlar/kap_degerlendirme/Kan%C4%B1t-B1b%20E%C3%96BS%20%C4%B0zleme%20Komisyonu.pdf"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kaliteguvencesi.cu.edu.tr/storage/dokumanlar/sunumlar/kap_degerlendirme/Kan%C4%B1t-B.6.%C3%87%C3%9C%20Uygulamal%C4%B1%20E%C4%9Fitimler%20Y%C3%B6nergesi.pdf" TargetMode="External"/><Relationship Id="rId3" Type="http://schemas.openxmlformats.org/officeDocument/2006/relationships/hyperlink" Target="http://kaliteguvencesi.cu.edu.tr/storage/dokumanlar/sunumlar/kap_degerlendirme/Kan%C4%B1t-B1.%C4%B0%C5%9F%20Y%C3%BCk%C3%BCne%20Dayal%C4%B1%20AKTS%20Hesaplama.pdf" TargetMode="External"/><Relationship Id="rId7" Type="http://schemas.openxmlformats.org/officeDocument/2006/relationships/hyperlink" Target="http://kaliteguvencesi.cu.edu.tr/storage/dokumanlar/sunumlar/kap_degerlendirme/Kan%C4%B1t-B.5.G%C4%B1da%20M%C3%BChendisli%C4%9Fi%20%C3%96rne%C4%9Fi.pdf" TargetMode="External"/><Relationship Id="rId2" Type="http://schemas.openxmlformats.org/officeDocument/2006/relationships/notesSlide" Target="../notesSlides/notesSlide18.xml"/><Relationship Id="rId1" Type="http://schemas.openxmlformats.org/officeDocument/2006/relationships/slideLayout" Target="../slideLayouts/slideLayout34.xml"/><Relationship Id="rId6" Type="http://schemas.openxmlformats.org/officeDocument/2006/relationships/hyperlink" Target="http://kaliteguvencesi.cu.edu.tr/storage/dokumanlar/sunumlar/kap_degerlendirme/Kan%C4%B1t-B4.%20T%C4%B1p%20Fak%C3%BCltesi%20Program%20Geli%C5%9Ftirme%20Toplant%C4%B1lar%C4%B1.pdf" TargetMode="External"/><Relationship Id="rId11" Type="http://schemas.openxmlformats.org/officeDocument/2006/relationships/image" Target="../media/image6.png"/><Relationship Id="rId5" Type="http://schemas.openxmlformats.org/officeDocument/2006/relationships/hyperlink" Target="http://kaliteguvencesi.cu.edu.tr/storage/dokumanlar/sunumlar/kap_degerlendirme/Kan%C4%B1t-B3%20%C3%87ukurova%20%C3%9Cniversitesi%20Birimlerinde%20AKTS%20ve%20%C4%B0%C5%9F%20Y%C3%BCk%C3%BCn%C3%BCn%20Belirlenmesine%20Y%C3%B6nelik%20Anket%20Sonu%C3%A7lar%C4%B1.pdf" TargetMode="External"/><Relationship Id="rId10" Type="http://schemas.openxmlformats.org/officeDocument/2006/relationships/image" Target="../media/image5.png"/><Relationship Id="rId4" Type="http://schemas.openxmlformats.org/officeDocument/2006/relationships/hyperlink" Target="http://kaliteguvencesi.cu.edu.tr/storage/dokumanlar/sunumlar/kap_degerlendirme/Kan%C4%B1t-B2.%C4%B0%C5%9F%20Y%C3%BCk%C3%BCne%20Dayal%C4%B1%20AKTS%20Hesaplama-%C3%96rnek.xlsx" TargetMode="External"/><Relationship Id="rId9" Type="http://schemas.openxmlformats.org/officeDocument/2006/relationships/hyperlink" Target="http://kaliteguvencesi.cu.edu.tr/storage/dokumanlar/sunumlar/kap_degerlendirme/Kan%C4%B1t-B7%20Birim%20%C3%96rne%C4%9Fi%20AOSB%20TBMYO.pdf"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kaliteguvencesi.cu.edu.tr/storage/dokumanlar/sunumlar/kap_degerlendirme/Kan%C4%B1t-B8%20Pandemi%20S%C3%BCreci%20E%C4%9Fitim%20%C3%96%C4%9Fretim%20Etkinlikleri.pdf" TargetMode="External"/><Relationship Id="rId7"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34.xml"/><Relationship Id="rId6" Type="http://schemas.openxmlformats.org/officeDocument/2006/relationships/image" Target="../media/image5.png"/><Relationship Id="rId5" Type="http://schemas.openxmlformats.org/officeDocument/2006/relationships/hyperlink" Target="http://kaliteguvencesi.cu.edu.tr/storage/dokumanlar/sunumlar/kap_degerlendirme/Kan%C4%B1t-B10.%20Anket%20Sonu%C3%A7lar%C4%B1.pdf" TargetMode="External"/><Relationship Id="rId4" Type="http://schemas.openxmlformats.org/officeDocument/2006/relationships/hyperlink" Target="http://kaliteguvencesi.cu.edu.tr/storage/dokumanlar/sunumlar/kap_degerlendirme/Kan%C4%B1t-B9%202022%20%C3%96%C4%9Frenci-Mezun-Akademik%20Personel%20Anketleri.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tercih.cu.edu.tr/" TargetMode="External"/><Relationship Id="rId2" Type="http://schemas.openxmlformats.org/officeDocument/2006/relationships/notesSlide" Target="../notesSlides/notesSlide20.xml"/><Relationship Id="rId1" Type="http://schemas.openxmlformats.org/officeDocument/2006/relationships/slideLayout" Target="../slideLayouts/slideLayout34.xml"/><Relationship Id="rId6" Type="http://schemas.openxmlformats.org/officeDocument/2006/relationships/hyperlink" Target="http://kaliteguvencesi.cu.edu.tr/storage/dokumanlar/sunumlar/kap_degerlendirme/Kan%C4%B1t-B11.%20Sunum%20Hk..pdf"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5.png"/><Relationship Id="rId7" Type="http://schemas.openxmlformats.org/officeDocument/2006/relationships/diagramLayout" Target="../diagrams/layout2.xml"/><Relationship Id="rId2" Type="http://schemas.openxmlformats.org/officeDocument/2006/relationships/notesSlide" Target="../notesSlides/notesSlide2.xml"/><Relationship Id="rId1" Type="http://schemas.openxmlformats.org/officeDocument/2006/relationships/slideLayout" Target="../slideLayouts/slideLayout45.xml"/><Relationship Id="rId6" Type="http://schemas.openxmlformats.org/officeDocument/2006/relationships/diagramData" Target="../diagrams/data2.xml"/><Relationship Id="rId5" Type="http://schemas.openxmlformats.org/officeDocument/2006/relationships/image" Target="../media/image7.png"/><Relationship Id="rId10" Type="http://schemas.microsoft.com/office/2007/relationships/diagramDrawing" Target="../diagrams/drawing2.xml"/><Relationship Id="rId4" Type="http://schemas.openxmlformats.org/officeDocument/2006/relationships/image" Target="../media/image6.png"/><Relationship Id="rId9" Type="http://schemas.openxmlformats.org/officeDocument/2006/relationships/diagramColors" Target="../diagrams/colors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kaliteguvencesi.cu.edu.tr/storage/dokumanlar/sunumlar/kap_degerlendirme/Kan%C4%B1t-B12.%20Alan%20D%C4%B1%C5%9F%C4%B1%20Se%C3%A7meli%20Dersler%20Koordinat%C3%B6rl%C3%BCk-Uygulama%20Esaslar%C4%B1%20ve%20A%C3%A7%C4%B1lan%20Dersler.pdf" TargetMode="External"/><Relationship Id="rId1" Type="http://schemas.openxmlformats.org/officeDocument/2006/relationships/slideLayout" Target="../slideLayouts/slideLayout40.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kaliteguvencesi.cu.edu.tr/storage/dokumanlar/sunumlar/kap_degerlendirme/Kan%C4%B1t-B14%20Akademik%20Dan%C4%B1%C5%9Fmanl%C4%B1k%20E%C4%9Fitim.pdf" TargetMode="External"/><Relationship Id="rId7" Type="http://schemas.openxmlformats.org/officeDocument/2006/relationships/image" Target="../media/image5.png"/><Relationship Id="rId2" Type="http://schemas.openxmlformats.org/officeDocument/2006/relationships/hyperlink" Target="http://kaliteguvencesi.cu.edu.tr/storage/dokumanlar/sunumlar/kap_degerlendirme/Kan%C4%B1t-B13.Dan%C4%B1%C5%9Fmanl%C4%B1k%20CUB%C4%B0S%20ve%20Teams%20Entegrasyonu.pdf" TargetMode="External"/><Relationship Id="rId1" Type="http://schemas.openxmlformats.org/officeDocument/2006/relationships/slideLayout" Target="../slideLayouts/slideLayout40.xml"/><Relationship Id="rId6" Type="http://schemas.openxmlformats.org/officeDocument/2006/relationships/hyperlink" Target="Sunum%20Kan&#305;tlar&#305;/Kan&#305;t-B16%20Oryantasyon%20Progrmlar&#305;.pdf" TargetMode="External"/><Relationship Id="rId5" Type="http://schemas.openxmlformats.org/officeDocument/2006/relationships/hyperlink" Target="http://kaliteguvencesi.cu.edu.tr/storage/dokumanlar/sunumlar/kap_degerlendirme/Kan%C4%B1t-B16%20Oryantasyon%20Progrmlar%C4%B1.pdf" TargetMode="External"/><Relationship Id="rId4" Type="http://schemas.openxmlformats.org/officeDocument/2006/relationships/hyperlink" Target="http://kaliteguvencesi.cu.edu.tr/storage/dokumanlar/sunumlar/kap_degerlendirme/Kan%C4%B1t-B15%20Oryantasyon%20Uygulama%20%C4%B0lkeleri.pdf"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kaliteguvencesi.cu.edu.tr/storage/dokumanlar/sunumlar/kap_degerlendirme/Kan%C4%B1t-B18%20%C3%87ukurova%20%C3%9Cniversitesi%20Meslek%20Y%C3%BCksekokullar%C4%B1%20Staj%20Y%C3%B6nergesi.pdf" TargetMode="External"/><Relationship Id="rId7" Type="http://schemas.openxmlformats.org/officeDocument/2006/relationships/image" Target="../media/image5.png"/><Relationship Id="rId2" Type="http://schemas.openxmlformats.org/officeDocument/2006/relationships/hyperlink" Target="http://kaliteguvencesi.cu.edu.tr/storage/dokumanlar/sunumlar/kap_degerlendirme/Kan%C4%B1t-B17.%20%C3%96nceki%20%C3%96%C4%9Frenmenin%20Say%C4%B1lmas%C4%B1%20%C4%B0%C5%9F%20Sa%C4%9Fl%C4%B1%C4%9F%C4%B1%20ve%20G%C3%BCvenli%C4%9Fi%20Sertifikas%C4%B1.pdf" TargetMode="External"/><Relationship Id="rId1" Type="http://schemas.openxmlformats.org/officeDocument/2006/relationships/slideLayout" Target="../slideLayouts/slideLayout40.xml"/><Relationship Id="rId6" Type="http://schemas.openxmlformats.org/officeDocument/2006/relationships/hyperlink" Target="Sunum%20Kan&#305;tlar&#305;/Kan&#305;t-B19%20&#214;nceki%20&#214;&#287;renmenin%20Say&#305;lmas&#305;%20Staj%20Muafiyeti.pdf" TargetMode="External"/><Relationship Id="rId5" Type="http://schemas.openxmlformats.org/officeDocument/2006/relationships/hyperlink" Target="http://kaliteguvencesi.cu.edu.tr/storage/dokumanlar/sunumlar/kap_degerlendirme/Kan%C4%B1t-B19%20%C3%96nceki%20%C3%96%C4%9Frenmenin%20Say%C4%B1lmas%C4%B1%20Staj%20Muafiyeti.pdf" TargetMode="External"/><Relationship Id="rId4" Type="http://schemas.openxmlformats.org/officeDocument/2006/relationships/hyperlink" Target="Sunum%20Kan&#305;tlar&#305;/Kan&#305;t-B18%20&#199;ukurova%20&#220;niversitesi%20Meslek%20Y&#252;ksekokullar&#305;%20Staj%20Y&#246;nergesi.pdf"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kaliteguvencesi.cu.edu.tr/storage/dokumanlar/sunumlar/kap_degerlendirme/Kan%C4%B1t-B31.%20Sanal%20Ger%C3%A7eklik%20Uygulamalar.pdf" TargetMode="External"/><Relationship Id="rId13" Type="http://schemas.openxmlformats.org/officeDocument/2006/relationships/hyperlink" Target="http://kaliteguvencesi.cu.edu.tr/storage/dokumanlar/sunumlar/kap_degerlendirme/Kan%C4%B1t-B22%20AOSB%20TBMYO%20%C4%B0%C5%9Fyeri%20E%C4%9Fitimi%20Y%C3%B6nergesi.pdf" TargetMode="External"/><Relationship Id="rId18" Type="http://schemas.openxmlformats.org/officeDocument/2006/relationships/hyperlink" Target="http://kaliteguvencesi.cu.edu.tr/storage/dokumanlar/sunumlar/kap_degerlendirme/Kan%C4%B1t-B25.%20T%C4%B1p%20Fak%C3%BCltesi%20Stajyer%20Karnesi.pdf" TargetMode="External"/><Relationship Id="rId3" Type="http://schemas.openxmlformats.org/officeDocument/2006/relationships/hyperlink" Target="Sunum%20Kan&#305;tlar&#305;/Kan&#305;t-B28.%20Protokol%20&#214;rnekleri%20ve%20Firma%20Listeleri.pdf" TargetMode="External"/><Relationship Id="rId21" Type="http://schemas.openxmlformats.org/officeDocument/2006/relationships/hyperlink" Target="http://kaliteguvencesi.cu.edu.tr/storage/dokumanlar/sunumlar/kap_degerlendirme/Kan%C4%B1t-B27.%20Staj%20Te%C5%9Fekk%C3%BCr%20Yaz%C4%B1lar%C4%B1.pdf" TargetMode="External"/><Relationship Id="rId7" Type="http://schemas.openxmlformats.org/officeDocument/2006/relationships/hyperlink" Target="Sunum%20Kan&#305;tlar&#305;/Kan&#305;t-B30.Teknik%20Geziler.pdf" TargetMode="External"/><Relationship Id="rId12" Type="http://schemas.openxmlformats.org/officeDocument/2006/relationships/hyperlink" Target="http://kaliteguvencesi.cu.edu.tr/storage/dokumanlar/sunumlar/kap_degerlendirme/Kan%C4%B1t-B21.%20Makina%20M%C3%BChendisli%C4%9Fi%20Staj%20%C4%B0lkeleri..pdf" TargetMode="External"/><Relationship Id="rId17" Type="http://schemas.openxmlformats.org/officeDocument/2006/relationships/hyperlink" Target="http://kaliteguvencesi.cu.edu.tr/storage/dokumanlar/sunumlar/kap_degerlendirme/Kan%C4%B1t-B24%20G%C4%B1da%20M%C3%BChendisli%C4%9Fi%20Uygulamal%C4%B1%20%C4%B0%C5%9Fyeri%20E%C4%9Fitimi%20(GM%C4%B0S)%20Usul%20ve%20Esaslar%C4%B1.pdf" TargetMode="External"/><Relationship Id="rId2" Type="http://schemas.openxmlformats.org/officeDocument/2006/relationships/hyperlink" Target="http://kaliteguvencesi.cu.edu.tr/storage/dokumanlar/sunumlar/kap_degerlendirme/Kan%C4%B1t-B28.%20Protokol%20%C3%96rnekleri%20ve%20Firma%20Listeleri.pdf" TargetMode="External"/><Relationship Id="rId16" Type="http://schemas.openxmlformats.org/officeDocument/2006/relationships/image" Target="../media/image6.png"/><Relationship Id="rId20" Type="http://schemas.openxmlformats.org/officeDocument/2006/relationships/hyperlink" Target="Sunum%20Kan&#305;tlar&#305;/Kan&#305;t-B26.%20T&#305;p%20Fak&#252;ltesi%20&#304;nt&#246;rn%20Karnesi.pdf" TargetMode="External"/><Relationship Id="rId1" Type="http://schemas.openxmlformats.org/officeDocument/2006/relationships/slideLayout" Target="../slideLayouts/slideLayout40.xml"/><Relationship Id="rId6" Type="http://schemas.openxmlformats.org/officeDocument/2006/relationships/hyperlink" Target="http://kaliteguvencesi.cu.edu.tr/storage/dokumanlar/sunumlar/kap_degerlendirme/Kan%C4%B1t-B30.Teknik%20Geziler.pdf" TargetMode="External"/><Relationship Id="rId11" Type="http://schemas.openxmlformats.org/officeDocument/2006/relationships/hyperlink" Target="http://kaliteguvencesi.cu.edu.tr/storage/dokumanlar/sunumlar/kap_degerlendirme/Kan%C4%B1t-B20%20AOSB%20TBMYO%20Staj%20%C4%B0lkeleri.%20-%20Kopya.pdf" TargetMode="External"/><Relationship Id="rId5" Type="http://schemas.openxmlformats.org/officeDocument/2006/relationships/hyperlink" Target="Sunum%20Kan&#305;tlar&#305;/Kan&#305;t-B29.%20Sanayi%20odakl&#305;%20&#214;&#287;renci%20Projeleri%20Yar&#305;&#351;mas&#305;.pdf" TargetMode="External"/><Relationship Id="rId15" Type="http://schemas.openxmlformats.org/officeDocument/2006/relationships/image" Target="../media/image5.png"/><Relationship Id="rId10" Type="http://schemas.openxmlformats.org/officeDocument/2006/relationships/hyperlink" Target="http://kaliteguvencesi.cu.edu.tr/storage/dokumanlar/sunumlar/kap_degerlendirme/Kan%C4%B1t-B32.%C3%87.%C3%9C.%20M%C3%9CHEND%C4%B0SL%C4%B0K%20FAK%C3%9CLTES%C4%B0%20Bitirme%20%C3%96devi%20%C4%B0lkeler.pdf" TargetMode="External"/><Relationship Id="rId19" Type="http://schemas.openxmlformats.org/officeDocument/2006/relationships/hyperlink" Target="http://kaliteguvencesi.cu.edu.tr/storage/dokumanlar/sunumlar/kap_degerlendirme/Kan%C4%B1t-B26.%20T%C4%B1p%20Fak%C3%BCltesi%20%C4%B0nt%C3%B6rn%20Karnesi.pdf" TargetMode="External"/><Relationship Id="rId4" Type="http://schemas.openxmlformats.org/officeDocument/2006/relationships/hyperlink" Target="http://kaliteguvencesi.cu.edu.tr/storage/dokumanlar/sunumlar/kap_degerlendirme/Kan%C4%B1t-B29.%20Sanayi%20odakl%C4%B1%20%C3%96%C4%9Frenci%20Projeleri%20Yar%C4%B1%C5%9Fmas%C4%B1.pdf" TargetMode="External"/><Relationship Id="rId9" Type="http://schemas.openxmlformats.org/officeDocument/2006/relationships/hyperlink" Target="Sunum%20Kan&#305;tlar&#305;/Kan&#305;t-B31.%20Sanal%20Ger&#231;eklik%20Uygulamalar.pdf" TargetMode="External"/><Relationship Id="rId14" Type="http://schemas.openxmlformats.org/officeDocument/2006/relationships/hyperlink" Target="http://kaliteguvencesi.cu.edu.tr/storage/dokumanlar/sunumlar/kap_degerlendirme/Kan%C4%B1t-B23.%20Adana%20MYO%20%C4%B0%C5%9Fyeri%20E%C4%9Fitimi%20Y%C3%B6nergesi.pdf"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34.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8" Type="http://schemas.openxmlformats.org/officeDocument/2006/relationships/hyperlink" Target="http://kaliteguvencesi.cu.edu.tr/storage/dokumanlar/sunumlar/kap_degerlendirme/Kan%C4%B1t-B40%20Engelsiz-Kampus-Gorevlendirme.pdf" TargetMode="External"/><Relationship Id="rId13" Type="http://schemas.openxmlformats.org/officeDocument/2006/relationships/image" Target="../media/image5.png"/><Relationship Id="rId3" Type="http://schemas.openxmlformats.org/officeDocument/2006/relationships/hyperlink" Target="http://kaliteguvencesi.cu.edu.tr/storage/dokumanlar/sunumlar/kap_degerlendirme/Kan%C4%B1t-B33.%20Engelli%20%C3%B6%C4%9Frenci.pdf" TargetMode="External"/><Relationship Id="rId7" Type="http://schemas.openxmlformats.org/officeDocument/2006/relationships/hyperlink" Target="http://kaliteguvencesi.cu.edu.tr/storage/dokumanlar/sunumlar/kap_degerlendirme/Kan%C4%B1t-B39%20Engelli-Ogrenci-Sinav-Yonergesi.pdf" TargetMode="External"/><Relationship Id="rId12" Type="http://schemas.openxmlformats.org/officeDocument/2006/relationships/hyperlink" Target="http://kaliteguvencesi.cu.edu.tr/storage/dokumanlar/sunumlar/kap_degerlendirme/Kan%C4%B1t-B44%20Balcali-Hastanesi-Engelsiz-Planlamasi.pdf" TargetMode="External"/><Relationship Id="rId2" Type="http://schemas.openxmlformats.org/officeDocument/2006/relationships/notesSlide" Target="../notesSlides/notesSlide22.xml"/><Relationship Id="rId1" Type="http://schemas.openxmlformats.org/officeDocument/2006/relationships/slideLayout" Target="../slideLayouts/slideLayout34.xml"/><Relationship Id="rId6" Type="http://schemas.openxmlformats.org/officeDocument/2006/relationships/hyperlink" Target="http://kaliteguvencesi.cu.edu.tr/storage/dokumanlar/sunumlar/kap_degerlendirme/Kan%C4%B1t-B38%20Engelli-Ogrenciler-Danisma-Koordinasyon-Yonergesi.pdf" TargetMode="External"/><Relationship Id="rId11" Type="http://schemas.openxmlformats.org/officeDocument/2006/relationships/hyperlink" Target="http://kaliteguvencesi.cu.edu.tr/storage/dokumanlar/sunumlar/kap_degerlendirme/Kan%C4%B1t-B43%20Mekanda-Erisim-Turuncu-Bayrak.pdf" TargetMode="External"/><Relationship Id="rId5" Type="http://schemas.openxmlformats.org/officeDocument/2006/relationships/hyperlink" Target="http://kaliteguvencesi.cu.edu.tr/storage/dokumanlar/sunumlar/kap_degerlendirme/Kan%C4%B1t-B37%20Engelsiz-Bina-Calismalari.pdf" TargetMode="External"/><Relationship Id="rId10" Type="http://schemas.openxmlformats.org/officeDocument/2006/relationships/hyperlink" Target="http://kaliteguvencesi.cu.edu.tr/storage/dokumanlar/sunumlar/kap_degerlendirme/Kan%C4%B1t-B42%20Engelsiz-Universite-Master-Plan.pdf" TargetMode="External"/><Relationship Id="rId4" Type="http://schemas.openxmlformats.org/officeDocument/2006/relationships/hyperlink" Target="http://kaliteguvencesi.cu.edu.tr/storage/dokumanlar/sunumlar/kap_degerlendirme/Kan%C4%B1t-B36%20%C3%87%C3%9C%20Engelli%20%C3%96%C4%9Frenci%20Birim%20faaliyetleri.pdf" TargetMode="External"/><Relationship Id="rId9" Type="http://schemas.openxmlformats.org/officeDocument/2006/relationships/hyperlink" Target="http://kaliteguvencesi.cu.edu.tr/storage/dokumanlar/sunumlar/kap_degerlendirme/Kan%C4%B1t-B41%20Engelsiz%20%C3%9Cniversite%20B%C3%BCt%C3%A7e%20Talebi.pdf" TargetMode="External"/><Relationship Id="rId1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34.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5.png"/><Relationship Id="rId7" Type="http://schemas.openxmlformats.org/officeDocument/2006/relationships/diagramQuickStyle" Target="../diagrams/quickStyle3.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8.png"/><Relationship Id="rId4" Type="http://schemas.openxmlformats.org/officeDocument/2006/relationships/image" Target="../media/image6.png"/><Relationship Id="rId9" Type="http://schemas.microsoft.com/office/2007/relationships/diagramDrawing" Target="../diagrams/drawing3.xml"/></Relationships>
</file>

<file path=ppt/slides/_rels/slide40.xml.rels><?xml version="1.0" encoding="UTF-8" standalone="yes"?>
<Relationships xmlns="http://schemas.openxmlformats.org/package/2006/relationships"><Relationship Id="rId3" Type="http://schemas.openxmlformats.org/officeDocument/2006/relationships/hyperlink" Target="http://kaliteguvencesi.cu.edu.tr/storage/dokumanlar/sunumlar/kap_degerlendirme/Kan%C4%B1t-C1%20kalite%20politikas%C4%B1.pdf" TargetMode="External"/><Relationship Id="rId7"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kaliteguvencesi.cu.edu.tr/storage/dokumanlar/sunumlar/kap_degerlendirme/Kan%C4%B1t-C.2.%20BM%20S%C3%BCrd%C3%BCr%C3%BClebilir%20Kalk%C4%B1nma.pdf" TargetMode="External"/><Relationship Id="rId4" Type="http://schemas.openxmlformats.org/officeDocument/2006/relationships/hyperlink" Target="Sunum%20Kan&#305;tlar&#305;/Kan&#305;t-C1.Kalite%20Politikalar&#305;%20G&#252;ncellenmesi%20S&#252;re&#231;leri.pdf"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kaliteguvencesi.cu.edu.tr/storage/dokumanlar/sunumlar/kap_degerlendirme/Kan%C4%B1t-C4.%20%C4%B0%C3%A7%20ve%20D%C4%B1%C5%9F%20Kaynaklar.xlsx" TargetMode="External"/><Relationship Id="rId4" Type="http://schemas.openxmlformats.org/officeDocument/2006/relationships/hyperlink" Target="http://kaliteguvencesi.cu.edu.tr/storage/dokumanlar/sunumlar/kap_degerlendirme/Kan%C4%B1t-C3.GEP-%C3%87ukurova%20%C3%9Cniversitesi%20Toplumsal%20Cinsiyet%20E%C5%9Fitli%C4%9Fi%20Kurum%20Stratejisi.pdf"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kaliteguvencesi.cu.edu.tr/storage/dokumanlar/sunumlar/kap_degerlendirme/Kan%C4%B1t-C8.%20Ekampus%20Sistemi%20T%C3%BCm%20Modulleri.pdf" TargetMode="External"/><Relationship Id="rId3" Type="http://schemas.openxmlformats.org/officeDocument/2006/relationships/hyperlink" Target="http://kaliteguvencesi.cu.edu.tr/storage/dokumanlar/sunumlar/kap_degerlendirme/Kan%C4%B1t-C5.%20BAP%20Komisyon%20Karar%C4%B1.pdf" TargetMode="External"/><Relationship Id="rId7"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kaliteguvencesi.cu.edu.tr/storage/dokumanlar/sunumlar/kap_degerlendirme/KANIT-C7.%20ADEP-Proje.pdf" TargetMode="External"/><Relationship Id="rId4" Type="http://schemas.openxmlformats.org/officeDocument/2006/relationships/hyperlink" Target="http://kaliteguvencesi.cu.edu.tr/storage/dokumanlar/sunumlar/kap_degerlendirme/KANIT-C6.%20odul-mekanizmasi.pdf"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kaliteguvencesi.cu.edu.tr/storage/dokumanlar/sunumlar/kap_degerlendirme/Kan%C4%B1t-C9.%20AV%C4%B0DEK%20Toplant%C4%B1%20Tutanaklar%C4%B1.pdf"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kaliteguvencesi.cu.edu.tr/storage/dokumanlar/sunumlar/kap_degerlendirme/Kan%C4%B1t-C10.%20BAP%20Proje%20ba%C5%9Fvurular%C4%B1%20i%C3%A7in%20%C3%B6zge%C3%A7mi%C5%9F%20g%C3%BCncel%20olmal%C4%B1.pdf"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0.png"/><Relationship Id="rId7"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5.png"/><Relationship Id="rId7" Type="http://schemas.openxmlformats.org/officeDocument/2006/relationships/diagramQuickStyle" Target="../diagrams/quickStyle4.xml"/><Relationship Id="rId2" Type="http://schemas.openxmlformats.org/officeDocument/2006/relationships/notesSlide" Target="../notesSlides/notesSlide4.xml"/><Relationship Id="rId1" Type="http://schemas.openxmlformats.org/officeDocument/2006/relationships/slideLayout" Target="../slideLayouts/slideLayout45.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6.png"/><Relationship Id="rId9" Type="http://schemas.microsoft.com/office/2007/relationships/diagramDrawing" Target="../diagrams/drawing4.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6.png"/></Relationships>
</file>

<file path=ppt/slides/_rels/slide51.xml.rels><?xml version="1.0" encoding="UTF-8" standalone="yes"?>
<Relationships xmlns="http://schemas.openxmlformats.org/package/2006/relationships"><Relationship Id="rId3" Type="http://schemas.openxmlformats.org/officeDocument/2006/relationships/hyperlink" Target="http://kaliteguvencesi.cu.edu.tr/storage/dokumanlar/sunumlar/kap_degerlendirme/Kan%C4%B1t-D1.%20Toplumsal%20katk%C4%B1.pdf"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hyperlink" Target="http://kaliteguvencesi.cu.edu.tr/storage/dokumanlar/sunumlar/kap_degerlendirme/Kan%C4%B1t-D2.%20T%C3%BCrkiyedeki%20Devlet%20Ara%C5%9Ft%C4%B1rma%20%C3%9Cniversitelerinde%20Kalite%20S%C3%BCrecine%20Dayal%C4%B1%20Etkinli%C4%9Fin.pdf"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7.xml"/><Relationship Id="rId7" Type="http://schemas.openxmlformats.org/officeDocument/2006/relationships/image" Target="../media/image5.png"/><Relationship Id="rId2" Type="http://schemas.openxmlformats.org/officeDocument/2006/relationships/diagramData" Target="../diagrams/data7.xml"/><Relationship Id="rId1" Type="http://schemas.openxmlformats.org/officeDocument/2006/relationships/slideLayout" Target="../slideLayouts/slideLayout2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4" name="Metin kutusu 1"/>
          <p:cNvSpPr txBox="1">
            <a:spLocks noChangeArrowheads="1"/>
          </p:cNvSpPr>
          <p:nvPr/>
        </p:nvSpPr>
        <p:spPr bwMode="auto">
          <a:xfrm>
            <a:off x="1" y="6392862"/>
            <a:ext cx="12192000" cy="400110"/>
          </a:xfrm>
          <a:prstGeom prst="rect">
            <a:avLst/>
          </a:prstGeom>
          <a:solidFill>
            <a:srgbClr val="005826"/>
          </a:solidFill>
          <a:ln>
            <a:noFill/>
          </a:ln>
        </p:spPr>
        <p:txBody>
          <a:bodyPr wrap="square">
            <a:spAutoFit/>
          </a:bodyPr>
          <a:lstStyle>
            <a:lvl1pPr>
              <a:spcBef>
                <a:spcPct val="20000"/>
              </a:spcBef>
              <a:spcAft>
                <a:spcPts val="600"/>
              </a:spcAft>
              <a:buFont typeface="Arial" charset="0"/>
              <a:buChar char="•"/>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sz="2400">
                <a:solidFill>
                  <a:schemeClr val="tx1"/>
                </a:solidFill>
                <a:latin typeface="Arial" charset="0"/>
              </a:defRPr>
            </a:lvl3pPr>
            <a:lvl4pPr marL="1600200" indent="-228600">
              <a:spcBef>
                <a:spcPct val="20000"/>
              </a:spcBef>
              <a:buClr>
                <a:schemeClr val="tx2"/>
              </a:buClr>
              <a:buFont typeface="Arial" charset="0"/>
              <a:buChar char="•"/>
              <a:defRPr sz="2000">
                <a:solidFill>
                  <a:schemeClr val="tx1"/>
                </a:solidFill>
                <a:latin typeface="Arial" charset="0"/>
              </a:defRPr>
            </a:lvl4pPr>
            <a:lvl5pPr marL="2057400" indent="-228600">
              <a:spcBef>
                <a:spcPct val="20000"/>
              </a:spcBef>
              <a:buClr>
                <a:schemeClr val="tx2"/>
              </a:buClr>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sz="2000">
                <a:solidFill>
                  <a:schemeClr val="tx1"/>
                </a:solidFill>
                <a:latin typeface="Arial" charset="0"/>
              </a:defRPr>
            </a:lvl9pPr>
          </a:lstStyle>
          <a:p>
            <a:pPr algn="ctr">
              <a:spcBef>
                <a:spcPct val="0"/>
              </a:spcBef>
              <a:spcAft>
                <a:spcPct val="0"/>
              </a:spcAft>
              <a:buFontTx/>
              <a:buNone/>
            </a:pPr>
            <a:r>
              <a:rPr lang="tr-TR" altLang="tr-TR" dirty="0">
                <a:solidFill>
                  <a:schemeClr val="bg1"/>
                </a:solidFill>
                <a:latin typeface="+mn-lt"/>
                <a:cs typeface="Calibri" pitchFamily="34" charset="0"/>
              </a:rPr>
              <a:t>20 Ekim 2022</a:t>
            </a:r>
          </a:p>
        </p:txBody>
      </p:sp>
      <p:pic>
        <p:nvPicPr>
          <p:cNvPr id="3" name="Picture 2">
            <a:extLst>
              <a:ext uri="{FF2B5EF4-FFF2-40B4-BE49-F238E27FC236}">
                <a16:creationId xmlns:a16="http://schemas.microsoft.com/office/drawing/2014/main" id="{DE771819-4787-40D7-BD91-C1596B96FD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7158" y="5570151"/>
            <a:ext cx="5757684" cy="826010"/>
          </a:xfrm>
          <a:prstGeom prst="rect">
            <a:avLst/>
          </a:prstGeom>
        </p:spPr>
      </p:pic>
      <p:pic>
        <p:nvPicPr>
          <p:cNvPr id="8" name="Picture 7">
            <a:extLst>
              <a:ext uri="{FF2B5EF4-FFF2-40B4-BE49-F238E27FC236}">
                <a16:creationId xmlns:a16="http://schemas.microsoft.com/office/drawing/2014/main" id="{0EFB9C27-DCF0-48A1-87F1-C3768FB075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05287"/>
            <a:ext cx="12192000" cy="3864864"/>
          </a:xfrm>
          <a:prstGeom prst="rect">
            <a:avLst/>
          </a:prstGeom>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95315" y="365120"/>
            <a:ext cx="1801370" cy="1801370"/>
          </a:xfrm>
          <a:prstGeom prst="rect">
            <a:avLst/>
          </a:prstGeom>
        </p:spPr>
      </p:pic>
    </p:spTree>
    <p:extLst>
      <p:ext uri="{BB962C8B-B14F-4D97-AF65-F5344CB8AC3E}">
        <p14:creationId xmlns:p14="http://schemas.microsoft.com/office/powerpoint/2010/main" val="2349231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yagram 10"/>
          <p:cNvGraphicFramePr/>
          <p:nvPr>
            <p:extLst>
              <p:ext uri="{D42A27DB-BD31-4B8C-83A1-F6EECF244321}">
                <p14:modId xmlns:p14="http://schemas.microsoft.com/office/powerpoint/2010/main" val="2319184938"/>
              </p:ext>
            </p:extLst>
          </p:nvPr>
        </p:nvGraphicFramePr>
        <p:xfrm>
          <a:off x="623482" y="1828799"/>
          <a:ext cx="10700300" cy="32050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Footer Placeholder 3">
            <a:extLst>
              <a:ext uri="{FF2B5EF4-FFF2-40B4-BE49-F238E27FC236}">
                <a16:creationId xmlns:a16="http://schemas.microsoft.com/office/drawing/2014/main" id="{BF945A67-81EA-95E9-B29E-6334E495E00E}"/>
              </a:ext>
            </a:extLst>
          </p:cNvPr>
          <p:cNvSpPr txBox="1">
            <a:spLocks/>
          </p:cNvSpPr>
          <p:nvPr/>
        </p:nvSpPr>
        <p:spPr>
          <a:xfrm>
            <a:off x="5467349" y="6337399"/>
            <a:ext cx="3352800"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dirty="0">
                <a:solidFill>
                  <a:prstClr val="white"/>
                </a:solidFill>
              </a:rPr>
              <a:t>Liderlik, Yönetim ve Kalite</a:t>
            </a:r>
          </a:p>
        </p:txBody>
      </p:sp>
      <p:grpSp>
        <p:nvGrpSpPr>
          <p:cNvPr id="13" name="Grup 12"/>
          <p:cNvGrpSpPr/>
          <p:nvPr/>
        </p:nvGrpSpPr>
        <p:grpSpPr>
          <a:xfrm>
            <a:off x="-12810" y="793197"/>
            <a:ext cx="12197241" cy="6008868"/>
            <a:chOff x="-5241" y="730729"/>
            <a:chExt cx="12197241" cy="6008868"/>
          </a:xfrm>
        </p:grpSpPr>
        <p:grpSp>
          <p:nvGrpSpPr>
            <p:cNvPr id="14" name="Grup 13"/>
            <p:cNvGrpSpPr/>
            <p:nvPr/>
          </p:nvGrpSpPr>
          <p:grpSpPr>
            <a:xfrm>
              <a:off x="-5241" y="6071536"/>
              <a:ext cx="12197241" cy="668061"/>
              <a:chOff x="-5241" y="6071536"/>
              <a:chExt cx="12197241" cy="668061"/>
            </a:xfrm>
          </p:grpSpPr>
          <p:pic>
            <p:nvPicPr>
              <p:cNvPr id="16" name="Resim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3482" y="6071536"/>
                <a:ext cx="3023608" cy="668061"/>
              </a:xfrm>
              <a:prstGeom prst="rect">
                <a:avLst/>
              </a:prstGeom>
            </p:spPr>
          </p:pic>
          <p:pic>
            <p:nvPicPr>
              <p:cNvPr id="17" name="Resim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47090" y="6253654"/>
                <a:ext cx="8544910" cy="346842"/>
              </a:xfrm>
              <a:prstGeom prst="rect">
                <a:avLst/>
              </a:prstGeom>
            </p:spPr>
          </p:pic>
          <p:pic>
            <p:nvPicPr>
              <p:cNvPr id="18" name="Resim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41" y="6264165"/>
                <a:ext cx="628723" cy="346842"/>
              </a:xfrm>
              <a:prstGeom prst="rect">
                <a:avLst/>
              </a:prstGeom>
            </p:spPr>
          </p:pic>
          <p:sp>
            <p:nvSpPr>
              <p:cNvPr id="19" name="Metin kutusu 18"/>
              <p:cNvSpPr txBox="1"/>
              <p:nvPr/>
            </p:nvSpPr>
            <p:spPr>
              <a:xfrm>
                <a:off x="9538138" y="6220900"/>
                <a:ext cx="2228193" cy="369332"/>
              </a:xfrm>
              <a:prstGeom prst="rect">
                <a:avLst/>
              </a:prstGeom>
              <a:noFill/>
            </p:spPr>
            <p:txBody>
              <a:bodyPr wrap="square" rtlCol="0">
                <a:spAutoFit/>
              </a:bodyPr>
              <a:lstStyle/>
              <a:p>
                <a:r>
                  <a:rPr lang="tr-TR" dirty="0">
                    <a:solidFill>
                      <a:prstClr val="white"/>
                    </a:solidFill>
                    <a:latin typeface="Corbel" panose="020B0503020204020204" pitchFamily="34" charset="0"/>
                  </a:rPr>
                  <a:t>www.cu.edu.tr</a:t>
                </a:r>
              </a:p>
            </p:txBody>
          </p:sp>
        </p:grpSp>
        <p:pic>
          <p:nvPicPr>
            <p:cNvPr id="15" name="Resim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730729"/>
              <a:ext cx="12192000" cy="45719"/>
            </a:xfrm>
            <a:prstGeom prst="rect">
              <a:avLst/>
            </a:prstGeom>
          </p:spPr>
        </p:pic>
      </p:grpSp>
    </p:spTree>
    <p:extLst>
      <p:ext uri="{BB962C8B-B14F-4D97-AF65-F5344CB8AC3E}">
        <p14:creationId xmlns:p14="http://schemas.microsoft.com/office/powerpoint/2010/main" val="1353436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3"/>
          <a:stretch>
            <a:fillRect/>
          </a:stretch>
        </p:blipFill>
        <p:spPr>
          <a:xfrm>
            <a:off x="247928" y="102163"/>
            <a:ext cx="12193057" cy="5492972"/>
          </a:xfrm>
          <a:prstGeom prst="rect">
            <a:avLst/>
          </a:prstGeom>
        </p:spPr>
      </p:pic>
      <p:sp>
        <p:nvSpPr>
          <p:cNvPr id="12" name="Başlık 1">
            <a:extLst>
              <a:ext uri="{FF2B5EF4-FFF2-40B4-BE49-F238E27FC236}">
                <a16:creationId xmlns:a16="http://schemas.microsoft.com/office/drawing/2014/main" id="{9B9A08EF-D482-3699-83D8-B7C7BC4504C9}"/>
              </a:ext>
            </a:extLst>
          </p:cNvPr>
          <p:cNvSpPr txBox="1">
            <a:spLocks/>
          </p:cNvSpPr>
          <p:nvPr/>
        </p:nvSpPr>
        <p:spPr>
          <a:xfrm>
            <a:off x="-12810" y="-27531"/>
            <a:ext cx="12204809" cy="820728"/>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4000" b="1" i="0" u="none" strike="noStrike" kern="1200" cap="none" spc="-60" normalizeH="0" baseline="0" noProof="0" dirty="0">
                <a:ln>
                  <a:noFill/>
                </a:ln>
                <a:solidFill>
                  <a:srgbClr val="006128"/>
                </a:solidFill>
                <a:effectLst/>
                <a:uLnTx/>
                <a:uFillTx/>
                <a:latin typeface="Calibri" panose="020F0502020204030204" pitchFamily="34" charset="0"/>
                <a:ea typeface="+mj-ea"/>
                <a:cs typeface="Calibri" panose="020F0502020204030204" pitchFamily="34" charset="0"/>
              </a:rPr>
              <a:t>A. LİDERLİK</a:t>
            </a:r>
            <a:r>
              <a:rPr lang="tr-TR" sz="4000" b="1" cap="none" dirty="0">
                <a:solidFill>
                  <a:srgbClr val="006128"/>
                </a:solidFill>
                <a:latin typeface="Calibri" panose="020F0502020204030204" pitchFamily="34" charset="0"/>
                <a:cs typeface="Calibri" panose="020F0502020204030204" pitchFamily="34" charset="0"/>
              </a:rPr>
              <a:t>, YÖNETİM VE KALİTE PUKÖ DÖNGÜSÜ </a:t>
            </a:r>
            <a:endParaRPr kumimoji="0" lang="tr-TR" sz="4000" b="1" i="0" u="none" strike="noStrike" kern="1200" cap="none" spc="-60" normalizeH="0" baseline="0" noProof="0" dirty="0">
              <a:ln>
                <a:noFill/>
              </a:ln>
              <a:solidFill>
                <a:srgbClr val="006128"/>
              </a:solidFill>
              <a:effectLst/>
              <a:uLnTx/>
              <a:uFillTx/>
              <a:latin typeface="Calibri" panose="020F0502020204030204" pitchFamily="34" charset="0"/>
              <a:ea typeface="+mj-ea"/>
              <a:cs typeface="Calibri" panose="020F0502020204030204" pitchFamily="34" charset="0"/>
            </a:endParaRPr>
          </a:p>
        </p:txBody>
      </p:sp>
      <p:sp>
        <p:nvSpPr>
          <p:cNvPr id="15" name="TextBox 32">
            <a:extLst>
              <a:ext uri="{FF2B5EF4-FFF2-40B4-BE49-F238E27FC236}">
                <a16:creationId xmlns:a16="http://schemas.microsoft.com/office/drawing/2014/main" id="{7F303330-EFC1-4AC8-A485-78DADDAF30EB}"/>
              </a:ext>
            </a:extLst>
          </p:cNvPr>
          <p:cNvSpPr txBox="1"/>
          <p:nvPr/>
        </p:nvSpPr>
        <p:spPr>
          <a:xfrm>
            <a:off x="8792440" y="979164"/>
            <a:ext cx="2383509" cy="830997"/>
          </a:xfrm>
          <a:prstGeom prst="rect">
            <a:avLst/>
          </a:prstGeom>
          <a:noFill/>
        </p:spPr>
        <p:txBody>
          <a:bodyPr wrap="square" rtlCol="0">
            <a:spAutoFit/>
          </a:bodyPr>
          <a:lstStyle>
            <a:defPPr>
              <a:defRPr lang="en-US"/>
            </a:defPPr>
            <a:lvl1pPr>
              <a:defRPr sz="1400">
                <a:latin typeface="Arial" panose="020B0604020202020204" pitchFamily="34" charset="0"/>
                <a:cs typeface="Arial" panose="020B0604020202020204" pitchFamily="34" charset="0"/>
              </a:defRPr>
            </a:lvl1pPr>
          </a:lstStyle>
          <a:p>
            <a:pPr marL="285750" indent="-285750" algn="just">
              <a:buFont typeface="Arial" panose="020B0604020202020204" pitchFamily="34" charset="0"/>
              <a:buChar char="•"/>
            </a:pPr>
            <a:r>
              <a:rPr lang="tr-TR" sz="1600" dirty="0">
                <a:solidFill>
                  <a:srgbClr val="00421C"/>
                </a:solidFill>
              </a:rPr>
              <a:t>Akademik Birimler</a:t>
            </a:r>
          </a:p>
          <a:p>
            <a:pPr marL="285750" indent="-285750" algn="just">
              <a:buFont typeface="Arial" panose="020B0604020202020204" pitchFamily="34" charset="0"/>
              <a:buChar char="•"/>
            </a:pPr>
            <a:r>
              <a:rPr lang="tr-TR" sz="1600" dirty="0">
                <a:solidFill>
                  <a:srgbClr val="00421C"/>
                </a:solidFill>
              </a:rPr>
              <a:t>İdari Birimler</a:t>
            </a:r>
          </a:p>
          <a:p>
            <a:pPr algn="just"/>
            <a:endParaRPr lang="tr-TR" sz="1600" dirty="0">
              <a:solidFill>
                <a:srgbClr val="00421C"/>
              </a:solidFill>
            </a:endParaRPr>
          </a:p>
        </p:txBody>
      </p:sp>
      <p:sp>
        <p:nvSpPr>
          <p:cNvPr id="17" name="TextBox 32">
            <a:extLst>
              <a:ext uri="{FF2B5EF4-FFF2-40B4-BE49-F238E27FC236}">
                <a16:creationId xmlns:a16="http://schemas.microsoft.com/office/drawing/2014/main" id="{7F303330-EFC1-4AC8-A485-78DADDAF30EB}"/>
              </a:ext>
            </a:extLst>
          </p:cNvPr>
          <p:cNvSpPr txBox="1"/>
          <p:nvPr/>
        </p:nvSpPr>
        <p:spPr>
          <a:xfrm>
            <a:off x="597385" y="640530"/>
            <a:ext cx="2679428" cy="2554545"/>
          </a:xfrm>
          <a:prstGeom prst="rect">
            <a:avLst/>
          </a:prstGeom>
          <a:noFill/>
        </p:spPr>
        <p:txBody>
          <a:bodyPr wrap="square" rtlCol="0">
            <a:spAutoFit/>
          </a:bodyPr>
          <a:lstStyle>
            <a:defPPr>
              <a:defRPr lang="en-US"/>
            </a:defPPr>
            <a:lvl1pPr>
              <a:defRPr sz="1400">
                <a:latin typeface="Arial" panose="020B0604020202020204" pitchFamily="34" charset="0"/>
                <a:cs typeface="Arial" panose="020B0604020202020204" pitchFamily="34" charset="0"/>
              </a:defRPr>
            </a:lvl1pPr>
          </a:lstStyle>
          <a:p>
            <a:pPr marL="285750" indent="-285750">
              <a:buFont typeface="Arial" panose="020B0604020202020204" pitchFamily="34" charset="0"/>
              <a:buChar char="•"/>
            </a:pPr>
            <a:endParaRPr lang="tr-TR" sz="1600" dirty="0">
              <a:solidFill>
                <a:srgbClr val="00421C"/>
              </a:solidFill>
            </a:endParaRPr>
          </a:p>
          <a:p>
            <a:pPr marL="285750" indent="-285750">
              <a:buFont typeface="Arial" panose="020B0604020202020204" pitchFamily="34" charset="0"/>
              <a:buChar char="•"/>
            </a:pPr>
            <a:r>
              <a:rPr lang="tr-TR" sz="1600" dirty="0">
                <a:solidFill>
                  <a:srgbClr val="00421C"/>
                </a:solidFill>
              </a:rPr>
              <a:t>Rektörlük</a:t>
            </a:r>
          </a:p>
          <a:p>
            <a:pPr marL="285750" indent="-285750">
              <a:buFont typeface="Arial" panose="020B0604020202020204" pitchFamily="34" charset="0"/>
              <a:buChar char="•"/>
            </a:pPr>
            <a:r>
              <a:rPr lang="tr-TR" sz="1600" dirty="0">
                <a:solidFill>
                  <a:srgbClr val="00421C"/>
                </a:solidFill>
              </a:rPr>
              <a:t>Senato</a:t>
            </a:r>
          </a:p>
          <a:p>
            <a:pPr marL="285750" indent="-285750">
              <a:buFont typeface="Arial" panose="020B0604020202020204" pitchFamily="34" charset="0"/>
              <a:buChar char="•"/>
            </a:pPr>
            <a:r>
              <a:rPr lang="tr-TR" sz="1600" dirty="0">
                <a:solidFill>
                  <a:srgbClr val="00421C"/>
                </a:solidFill>
              </a:rPr>
              <a:t>Kalite Komisyonu</a:t>
            </a:r>
          </a:p>
          <a:p>
            <a:pPr marL="285750" indent="-285750">
              <a:buFont typeface="Arial" panose="020B0604020202020204" pitchFamily="34" charset="0"/>
              <a:buChar char="•"/>
            </a:pPr>
            <a:r>
              <a:rPr lang="tr-TR" sz="1600" dirty="0">
                <a:solidFill>
                  <a:srgbClr val="00421C"/>
                </a:solidFill>
              </a:rPr>
              <a:t>Kalite Koordinatörlüğü</a:t>
            </a:r>
          </a:p>
          <a:p>
            <a:pPr marL="285750" indent="-285750">
              <a:buFont typeface="Arial" panose="020B0604020202020204" pitchFamily="34" charset="0"/>
              <a:buChar char="•"/>
            </a:pPr>
            <a:r>
              <a:rPr lang="tr-TR" sz="1600" dirty="0">
                <a:solidFill>
                  <a:srgbClr val="00421C"/>
                </a:solidFill>
              </a:rPr>
              <a:t>Akademik Birimler</a:t>
            </a:r>
          </a:p>
          <a:p>
            <a:pPr marL="285750" indent="-285750">
              <a:buFont typeface="Arial" panose="020B0604020202020204" pitchFamily="34" charset="0"/>
              <a:buChar char="•"/>
            </a:pPr>
            <a:r>
              <a:rPr lang="tr-TR" sz="1600" dirty="0">
                <a:solidFill>
                  <a:srgbClr val="00421C"/>
                </a:solidFill>
              </a:rPr>
              <a:t>İdari Birimler</a:t>
            </a:r>
          </a:p>
          <a:p>
            <a:pPr marL="285750" indent="-285750">
              <a:buFont typeface="Arial" panose="020B0604020202020204" pitchFamily="34" charset="0"/>
              <a:buChar char="•"/>
            </a:pPr>
            <a:r>
              <a:rPr lang="tr-TR" sz="1600" dirty="0">
                <a:solidFill>
                  <a:srgbClr val="00421C"/>
                </a:solidFill>
              </a:rPr>
              <a:t>Stratejik Plan</a:t>
            </a:r>
          </a:p>
          <a:p>
            <a:endParaRPr lang="en-US" sz="1600" dirty="0">
              <a:solidFill>
                <a:srgbClr val="00421C"/>
              </a:solidFill>
            </a:endParaRPr>
          </a:p>
          <a:p>
            <a:pPr marL="285750" indent="-285750">
              <a:buFont typeface="Arial" panose="020B0604020202020204" pitchFamily="34" charset="0"/>
              <a:buChar char="•"/>
            </a:pPr>
            <a:endParaRPr lang="tr-TR" sz="1600" dirty="0">
              <a:solidFill>
                <a:srgbClr val="00421C"/>
              </a:solidFill>
            </a:endParaRPr>
          </a:p>
        </p:txBody>
      </p:sp>
      <p:sp>
        <p:nvSpPr>
          <p:cNvPr id="18" name="TextBox 32">
            <a:extLst>
              <a:ext uri="{FF2B5EF4-FFF2-40B4-BE49-F238E27FC236}">
                <a16:creationId xmlns:a16="http://schemas.microsoft.com/office/drawing/2014/main" id="{7F303330-EFC1-4AC8-A485-78DADDAF30EB}"/>
              </a:ext>
            </a:extLst>
          </p:cNvPr>
          <p:cNvSpPr txBox="1"/>
          <p:nvPr/>
        </p:nvSpPr>
        <p:spPr>
          <a:xfrm>
            <a:off x="464035" y="3347742"/>
            <a:ext cx="3985104" cy="2539157"/>
          </a:xfrm>
          <a:prstGeom prst="rect">
            <a:avLst/>
          </a:prstGeom>
          <a:noFill/>
        </p:spPr>
        <p:txBody>
          <a:bodyPr wrap="square" rtlCol="0">
            <a:spAutoFit/>
          </a:bodyPr>
          <a:lstStyle>
            <a:defPPr>
              <a:defRPr lang="en-US"/>
            </a:defPPr>
            <a:lvl1pPr>
              <a:defRPr sz="1400">
                <a:latin typeface="Arial" panose="020B0604020202020204" pitchFamily="34" charset="0"/>
                <a:cs typeface="Arial" panose="020B0604020202020204" pitchFamily="34" charset="0"/>
              </a:defRPr>
            </a:lvl1pPr>
          </a:lstStyle>
          <a:p>
            <a:pPr marL="285750" indent="-285750">
              <a:buFont typeface="Arial" panose="020B0604020202020204" pitchFamily="34" charset="0"/>
              <a:buChar char="•"/>
            </a:pPr>
            <a:r>
              <a:rPr lang="tr-TR" sz="1600" dirty="0">
                <a:solidFill>
                  <a:srgbClr val="00421C"/>
                </a:solidFill>
              </a:rPr>
              <a:t>Rektörlük</a:t>
            </a:r>
          </a:p>
          <a:p>
            <a:pPr marL="285750" indent="-285750">
              <a:buFont typeface="Arial" panose="020B0604020202020204" pitchFamily="34" charset="0"/>
              <a:buChar char="•"/>
            </a:pPr>
            <a:r>
              <a:rPr lang="tr-TR" sz="1600" dirty="0">
                <a:solidFill>
                  <a:srgbClr val="00421C"/>
                </a:solidFill>
              </a:rPr>
              <a:t>Kalite Komisyonu </a:t>
            </a:r>
          </a:p>
          <a:p>
            <a:pPr indent="269875"/>
            <a:r>
              <a:rPr lang="tr-TR" dirty="0">
                <a:solidFill>
                  <a:srgbClr val="00421C"/>
                </a:solidFill>
              </a:rPr>
              <a:t>(Liderlik, Yönetim ve Kalite Alt </a:t>
            </a:r>
          </a:p>
          <a:p>
            <a:pPr indent="269875"/>
            <a:r>
              <a:rPr lang="tr-TR" dirty="0">
                <a:solidFill>
                  <a:srgbClr val="00421C"/>
                </a:solidFill>
              </a:rPr>
              <a:t>Çalışma Grubu)</a:t>
            </a:r>
          </a:p>
          <a:p>
            <a:pPr marL="285750" indent="-285750">
              <a:buFont typeface="Arial" panose="020B0604020202020204" pitchFamily="34" charset="0"/>
              <a:buChar char="•"/>
            </a:pPr>
            <a:r>
              <a:rPr lang="tr-TR" sz="1600" dirty="0">
                <a:solidFill>
                  <a:srgbClr val="00421C"/>
                </a:solidFill>
              </a:rPr>
              <a:t>Kalite Koordinatörlüğü</a:t>
            </a:r>
          </a:p>
          <a:p>
            <a:pPr marL="285750" indent="-285750">
              <a:buFont typeface="Arial" panose="020B0604020202020204" pitchFamily="34" charset="0"/>
              <a:buChar char="•"/>
            </a:pPr>
            <a:r>
              <a:rPr lang="tr-TR" sz="1600" dirty="0">
                <a:solidFill>
                  <a:srgbClr val="00421C"/>
                </a:solidFill>
              </a:rPr>
              <a:t>Akademik Birimler</a:t>
            </a:r>
          </a:p>
          <a:p>
            <a:pPr marL="285750" indent="-285750">
              <a:buFont typeface="Arial" panose="020B0604020202020204" pitchFamily="34" charset="0"/>
              <a:buChar char="•"/>
            </a:pPr>
            <a:r>
              <a:rPr lang="tr-TR" sz="1600" dirty="0">
                <a:solidFill>
                  <a:srgbClr val="00421C"/>
                </a:solidFill>
              </a:rPr>
              <a:t>İdari Birimler</a:t>
            </a:r>
          </a:p>
          <a:p>
            <a:pPr marL="285750" indent="-285750">
              <a:buFont typeface="Arial" panose="020B0604020202020204" pitchFamily="34" charset="0"/>
              <a:buChar char="•"/>
            </a:pPr>
            <a:r>
              <a:rPr lang="tr-TR" sz="1600" dirty="0">
                <a:solidFill>
                  <a:srgbClr val="00421C"/>
                </a:solidFill>
              </a:rPr>
              <a:t>Strateji Geliştirme Daire Başkanlığı</a:t>
            </a:r>
          </a:p>
          <a:p>
            <a:pPr marL="285750" indent="-285750">
              <a:buFont typeface="Arial" panose="020B0604020202020204" pitchFamily="34" charset="0"/>
              <a:buChar char="•"/>
            </a:pPr>
            <a:endParaRPr lang="tr-TR" sz="1600" dirty="0">
              <a:solidFill>
                <a:srgbClr val="00421C"/>
              </a:solidFill>
            </a:endParaRPr>
          </a:p>
          <a:p>
            <a:pPr marL="1200150" lvl="2" indent="-285750" algn="r">
              <a:buFont typeface="Arial" panose="020B0604020202020204" pitchFamily="34" charset="0"/>
              <a:buChar char="•"/>
            </a:pPr>
            <a:endParaRPr lang="en-US" sz="1500" dirty="0">
              <a:solidFill>
                <a:srgbClr val="00421C"/>
              </a:solidFill>
              <a:latin typeface="Arial" panose="020B0604020202020204" pitchFamily="34" charset="0"/>
              <a:cs typeface="Arial" panose="020B0604020202020204" pitchFamily="34" charset="0"/>
            </a:endParaRPr>
          </a:p>
        </p:txBody>
      </p:sp>
      <p:sp>
        <p:nvSpPr>
          <p:cNvPr id="19" name="TextBox 32">
            <a:extLst>
              <a:ext uri="{FF2B5EF4-FFF2-40B4-BE49-F238E27FC236}">
                <a16:creationId xmlns:a16="http://schemas.microsoft.com/office/drawing/2014/main" id="{7F303330-EFC1-4AC8-A485-78DADDAF30EB}"/>
              </a:ext>
            </a:extLst>
          </p:cNvPr>
          <p:cNvSpPr txBox="1"/>
          <p:nvPr/>
        </p:nvSpPr>
        <p:spPr>
          <a:xfrm>
            <a:off x="8792440" y="3079344"/>
            <a:ext cx="2626021" cy="4031873"/>
          </a:xfrm>
          <a:prstGeom prst="rect">
            <a:avLst/>
          </a:prstGeom>
          <a:noFill/>
        </p:spPr>
        <p:txBody>
          <a:bodyPr wrap="square" rtlCol="0">
            <a:spAutoFit/>
          </a:bodyPr>
          <a:lstStyle>
            <a:defPPr>
              <a:defRPr lang="en-US"/>
            </a:defPPr>
            <a:lvl1pPr>
              <a:defRPr sz="1400">
                <a:latin typeface="Arial" panose="020B0604020202020204" pitchFamily="34" charset="0"/>
                <a:cs typeface="Arial" panose="020B0604020202020204" pitchFamily="34" charset="0"/>
              </a:defRPr>
            </a:lvl1pPr>
          </a:lstStyle>
          <a:p>
            <a:pPr marL="285750" indent="-285750">
              <a:buFont typeface="Arial" panose="020B0604020202020204" pitchFamily="34" charset="0"/>
              <a:buChar char="•"/>
            </a:pPr>
            <a:endParaRPr lang="tr-TR" sz="1600" dirty="0">
              <a:solidFill>
                <a:srgbClr val="00421C"/>
              </a:solidFill>
            </a:endParaRPr>
          </a:p>
          <a:p>
            <a:pPr marL="285750" indent="-285750">
              <a:buFont typeface="Arial" panose="020B0604020202020204" pitchFamily="34" charset="0"/>
              <a:buChar char="•"/>
            </a:pPr>
            <a:r>
              <a:rPr lang="tr-TR" sz="1600" dirty="0">
                <a:solidFill>
                  <a:srgbClr val="00421C"/>
                </a:solidFill>
              </a:rPr>
              <a:t>Paydaş Görüşleri</a:t>
            </a:r>
          </a:p>
          <a:p>
            <a:pPr marL="285750" indent="-285750">
              <a:buFont typeface="Arial" panose="020B0604020202020204" pitchFamily="34" charset="0"/>
              <a:buChar char="•"/>
            </a:pPr>
            <a:r>
              <a:rPr lang="tr-TR" sz="1600" dirty="0">
                <a:solidFill>
                  <a:srgbClr val="00421C"/>
                </a:solidFill>
              </a:rPr>
              <a:t>Performans Göstergelerini İlgili Kurul ve Komisyonların İzlemesi</a:t>
            </a:r>
          </a:p>
          <a:p>
            <a:pPr marL="285750" indent="-285750">
              <a:buFont typeface="Arial" panose="020B0604020202020204" pitchFamily="34" charset="0"/>
              <a:buChar char="•"/>
            </a:pPr>
            <a:r>
              <a:rPr lang="tr-TR" sz="1600" dirty="0">
                <a:solidFill>
                  <a:srgbClr val="00421C"/>
                </a:solidFill>
              </a:rPr>
              <a:t>İdari Birimler</a:t>
            </a:r>
          </a:p>
          <a:p>
            <a:pPr marL="285750" indent="-285750">
              <a:buFont typeface="Arial" panose="020B0604020202020204" pitchFamily="34" charset="0"/>
              <a:buChar char="•"/>
            </a:pPr>
            <a:r>
              <a:rPr lang="tr-TR" sz="1600" dirty="0">
                <a:solidFill>
                  <a:srgbClr val="00421C"/>
                </a:solidFill>
              </a:rPr>
              <a:t>Akademik Birimler</a:t>
            </a:r>
          </a:p>
          <a:p>
            <a:pPr marL="285750" indent="-285750">
              <a:buFont typeface="Arial" panose="020B0604020202020204" pitchFamily="34" charset="0"/>
              <a:buChar char="•"/>
            </a:pPr>
            <a:r>
              <a:rPr lang="tr-TR" sz="1600" dirty="0">
                <a:solidFill>
                  <a:srgbClr val="00421C"/>
                </a:solidFill>
              </a:rPr>
              <a:t>Kalite Koordinatörlüğü</a:t>
            </a:r>
          </a:p>
          <a:p>
            <a:pPr marL="285750" indent="-285750">
              <a:buFont typeface="Arial" panose="020B0604020202020204" pitchFamily="34" charset="0"/>
              <a:buChar char="•"/>
            </a:pPr>
            <a:r>
              <a:rPr lang="tr-TR" sz="1600" dirty="0">
                <a:solidFill>
                  <a:srgbClr val="00421C"/>
                </a:solidFill>
              </a:rPr>
              <a:t>Kalite Komisyonu</a:t>
            </a:r>
          </a:p>
          <a:p>
            <a:pPr marL="285750" indent="-285750">
              <a:buFont typeface="Arial" panose="020B0604020202020204" pitchFamily="34" charset="0"/>
              <a:buChar char="•"/>
            </a:pPr>
            <a:r>
              <a:rPr lang="tr-TR" sz="1600" dirty="0">
                <a:solidFill>
                  <a:srgbClr val="00421C"/>
                </a:solidFill>
              </a:rPr>
              <a:t>Senato</a:t>
            </a:r>
          </a:p>
          <a:p>
            <a:pPr marL="285750" indent="-285750">
              <a:buFont typeface="Arial" panose="020B0604020202020204" pitchFamily="34" charset="0"/>
              <a:buChar char="•"/>
            </a:pPr>
            <a:r>
              <a:rPr lang="tr-TR" sz="1600" dirty="0">
                <a:solidFill>
                  <a:srgbClr val="00421C"/>
                </a:solidFill>
              </a:rPr>
              <a:t>Rektörlük</a:t>
            </a:r>
          </a:p>
          <a:p>
            <a:pPr marL="285750" indent="-285750">
              <a:buFont typeface="Arial" panose="020B0604020202020204" pitchFamily="34" charset="0"/>
              <a:buChar char="•"/>
            </a:pPr>
            <a:endParaRPr lang="tr-TR" sz="1600" dirty="0">
              <a:solidFill>
                <a:srgbClr val="00421C"/>
              </a:solidFill>
            </a:endParaRPr>
          </a:p>
          <a:p>
            <a:pPr marL="285750" indent="-285750">
              <a:buFont typeface="Arial" panose="020B0604020202020204" pitchFamily="34" charset="0"/>
              <a:buChar char="•"/>
            </a:pPr>
            <a:endParaRPr lang="tr-TR" sz="1600" dirty="0">
              <a:solidFill>
                <a:srgbClr val="00421C"/>
              </a:solidFill>
            </a:endParaRPr>
          </a:p>
          <a:p>
            <a:endParaRPr lang="en-US" sz="1600" dirty="0">
              <a:solidFill>
                <a:srgbClr val="00421C"/>
              </a:solidFill>
            </a:endParaRPr>
          </a:p>
          <a:p>
            <a:pPr marL="285750" indent="-285750">
              <a:buFont typeface="Arial" panose="020B0604020202020204" pitchFamily="34" charset="0"/>
              <a:buChar char="•"/>
            </a:pPr>
            <a:endParaRPr lang="tr-TR" sz="1600" dirty="0">
              <a:solidFill>
                <a:srgbClr val="00421C"/>
              </a:solidFill>
            </a:endParaRPr>
          </a:p>
        </p:txBody>
      </p:sp>
      <p:sp>
        <p:nvSpPr>
          <p:cNvPr id="16" name="Metin kutusu 15"/>
          <p:cNvSpPr txBox="1"/>
          <p:nvPr/>
        </p:nvSpPr>
        <p:spPr>
          <a:xfrm>
            <a:off x="9538138" y="6220900"/>
            <a:ext cx="2228193" cy="369332"/>
          </a:xfrm>
          <a:prstGeom prst="rect">
            <a:avLst/>
          </a:prstGeom>
          <a:noFill/>
        </p:spPr>
        <p:txBody>
          <a:bodyPr wrap="square" rtlCol="0">
            <a:spAutoFit/>
          </a:bodyPr>
          <a:lstStyle/>
          <a:p>
            <a:r>
              <a:rPr lang="tr-TR" dirty="0">
                <a:solidFill>
                  <a:schemeClr val="bg1"/>
                </a:solidFill>
                <a:latin typeface="Corbel" panose="020B0503020204020204" pitchFamily="34" charset="0"/>
              </a:rPr>
              <a:t>www.cu.edu.tr</a:t>
            </a:r>
          </a:p>
        </p:txBody>
      </p:sp>
      <p:sp>
        <p:nvSpPr>
          <p:cNvPr id="20" name="Footer Placeholder 3">
            <a:extLst>
              <a:ext uri="{FF2B5EF4-FFF2-40B4-BE49-F238E27FC236}">
                <a16:creationId xmlns:a16="http://schemas.microsoft.com/office/drawing/2014/main" id="{BF945A67-81EA-95E9-B29E-6334E495E00E}"/>
              </a:ext>
            </a:extLst>
          </p:cNvPr>
          <p:cNvSpPr txBox="1">
            <a:spLocks/>
          </p:cNvSpPr>
          <p:nvPr/>
        </p:nvSpPr>
        <p:spPr>
          <a:xfrm>
            <a:off x="5439640" y="6272037"/>
            <a:ext cx="3352800"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dirty="0">
                <a:solidFill>
                  <a:prstClr val="white"/>
                </a:solidFill>
              </a:rPr>
              <a:t>Liderlik, Yönetim ve Kalite</a:t>
            </a:r>
          </a:p>
        </p:txBody>
      </p:sp>
      <p:grpSp>
        <p:nvGrpSpPr>
          <p:cNvPr id="21" name="Grup 20"/>
          <p:cNvGrpSpPr/>
          <p:nvPr/>
        </p:nvGrpSpPr>
        <p:grpSpPr>
          <a:xfrm>
            <a:off x="-12810" y="793197"/>
            <a:ext cx="12197241" cy="6008868"/>
            <a:chOff x="-5241" y="730729"/>
            <a:chExt cx="12197241" cy="6008868"/>
          </a:xfrm>
        </p:grpSpPr>
        <p:grpSp>
          <p:nvGrpSpPr>
            <p:cNvPr id="22" name="Grup 21"/>
            <p:cNvGrpSpPr/>
            <p:nvPr/>
          </p:nvGrpSpPr>
          <p:grpSpPr>
            <a:xfrm>
              <a:off x="-5241" y="6071536"/>
              <a:ext cx="12197241" cy="668061"/>
              <a:chOff x="-5241" y="6071536"/>
              <a:chExt cx="12197241" cy="668061"/>
            </a:xfrm>
          </p:grpSpPr>
          <p:pic>
            <p:nvPicPr>
              <p:cNvPr id="24" name="Resim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482" y="6071536"/>
                <a:ext cx="3023608" cy="668061"/>
              </a:xfrm>
              <a:prstGeom prst="rect">
                <a:avLst/>
              </a:prstGeom>
            </p:spPr>
          </p:pic>
          <p:pic>
            <p:nvPicPr>
              <p:cNvPr id="25" name="Resim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7090" y="6253654"/>
                <a:ext cx="8544910" cy="346842"/>
              </a:xfrm>
              <a:prstGeom prst="rect">
                <a:avLst/>
              </a:prstGeom>
            </p:spPr>
          </p:pic>
          <p:pic>
            <p:nvPicPr>
              <p:cNvPr id="26" name="Resim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1" y="6264165"/>
                <a:ext cx="628723" cy="346842"/>
              </a:xfrm>
              <a:prstGeom prst="rect">
                <a:avLst/>
              </a:prstGeom>
            </p:spPr>
          </p:pic>
          <p:sp>
            <p:nvSpPr>
              <p:cNvPr id="27" name="Metin kutusu 26"/>
              <p:cNvSpPr txBox="1"/>
              <p:nvPr/>
            </p:nvSpPr>
            <p:spPr>
              <a:xfrm>
                <a:off x="9538138" y="6220900"/>
                <a:ext cx="2228193" cy="369332"/>
              </a:xfrm>
              <a:prstGeom prst="rect">
                <a:avLst/>
              </a:prstGeom>
              <a:noFill/>
            </p:spPr>
            <p:txBody>
              <a:bodyPr wrap="square" rtlCol="0">
                <a:spAutoFit/>
              </a:bodyPr>
              <a:lstStyle/>
              <a:p>
                <a:r>
                  <a:rPr lang="tr-TR" dirty="0">
                    <a:solidFill>
                      <a:prstClr val="white"/>
                    </a:solidFill>
                    <a:latin typeface="Corbel" panose="020B0503020204020204" pitchFamily="34" charset="0"/>
                  </a:rPr>
                  <a:t>www.cu.edu.tr</a:t>
                </a:r>
              </a:p>
            </p:txBody>
          </p:sp>
        </p:grpSp>
        <p:pic>
          <p:nvPicPr>
            <p:cNvPr id="23" name="Resim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30729"/>
              <a:ext cx="12192000" cy="45719"/>
            </a:xfrm>
            <a:prstGeom prst="rect">
              <a:avLst/>
            </a:prstGeom>
          </p:spPr>
        </p:pic>
      </p:grpSp>
    </p:spTree>
    <p:extLst>
      <p:ext uri="{BB962C8B-B14F-4D97-AF65-F5344CB8AC3E}">
        <p14:creationId xmlns:p14="http://schemas.microsoft.com/office/powerpoint/2010/main" val="441098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Başlık 1">
            <a:extLst>
              <a:ext uri="{FF2B5EF4-FFF2-40B4-BE49-F238E27FC236}">
                <a16:creationId xmlns:a16="http://schemas.microsoft.com/office/drawing/2014/main" id="{9B9A08EF-D482-3699-83D8-B7C7BC4504C9}"/>
              </a:ext>
            </a:extLst>
          </p:cNvPr>
          <p:cNvSpPr txBox="1">
            <a:spLocks/>
          </p:cNvSpPr>
          <p:nvPr/>
        </p:nvSpPr>
        <p:spPr>
          <a:xfrm>
            <a:off x="1" y="1"/>
            <a:ext cx="12184430" cy="776448"/>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4000" b="1" i="0" u="none" strike="noStrike" kern="1200" cap="none" spc="-60" normalizeH="0" baseline="0" noProof="0" dirty="0">
                <a:ln>
                  <a:noFill/>
                </a:ln>
                <a:solidFill>
                  <a:srgbClr val="006128"/>
                </a:solidFill>
                <a:effectLst/>
                <a:uLnTx/>
                <a:uFillTx/>
                <a:latin typeface="Calibri" panose="020F0502020204030204" pitchFamily="34" charset="0"/>
                <a:ea typeface="+mj-ea"/>
                <a:cs typeface="Calibri" panose="020F0502020204030204" pitchFamily="34" charset="0"/>
              </a:rPr>
              <a:t>A. LİDERLİK</a:t>
            </a:r>
            <a:r>
              <a:rPr lang="tr-TR" sz="4000" b="1" cap="none" dirty="0">
                <a:solidFill>
                  <a:srgbClr val="006128"/>
                </a:solidFill>
                <a:latin typeface="Calibri" panose="020F0502020204030204" pitchFamily="34" charset="0"/>
                <a:cs typeface="Calibri" panose="020F0502020204030204" pitchFamily="34" charset="0"/>
              </a:rPr>
              <a:t>, YÖNETİM VE KALİTE </a:t>
            </a:r>
            <a:endParaRPr kumimoji="0" lang="tr-TR" sz="4000" b="1" i="0" u="none" strike="noStrike" kern="1200" cap="none" spc="-60" normalizeH="0" baseline="0" noProof="0" dirty="0">
              <a:ln>
                <a:noFill/>
              </a:ln>
              <a:solidFill>
                <a:srgbClr val="006128"/>
              </a:solidFill>
              <a:effectLst/>
              <a:uLnTx/>
              <a:uFillTx/>
              <a:latin typeface="Calibri" panose="020F0502020204030204" pitchFamily="34" charset="0"/>
              <a:ea typeface="+mj-ea"/>
              <a:cs typeface="Calibri" panose="020F0502020204030204" pitchFamily="34" charset="0"/>
            </a:endParaRPr>
          </a:p>
        </p:txBody>
      </p:sp>
      <p:pic>
        <p:nvPicPr>
          <p:cNvPr id="12" name="Picture 2"/>
          <p:cNvPicPr>
            <a:picLocks noChangeAspect="1" noChangeArrowheads="1"/>
          </p:cNvPicPr>
          <p:nvPr/>
        </p:nvPicPr>
        <p:blipFill>
          <a:blip r:embed="rId3" cstate="print"/>
          <a:srcRect/>
          <a:stretch>
            <a:fillRect/>
          </a:stretch>
        </p:blipFill>
        <p:spPr bwMode="auto">
          <a:xfrm>
            <a:off x="2432872" y="882844"/>
            <a:ext cx="7326256" cy="5188692"/>
          </a:xfrm>
          <a:prstGeom prst="rect">
            <a:avLst/>
          </a:prstGeom>
          <a:noFill/>
          <a:ln w="9525">
            <a:solidFill>
              <a:srgbClr val="009A42"/>
            </a:solidFill>
            <a:miter lim="800000"/>
            <a:headEnd/>
            <a:tailEnd/>
          </a:ln>
        </p:spPr>
      </p:pic>
      <p:sp>
        <p:nvSpPr>
          <p:cNvPr id="13" name="Footer Placeholder 3">
            <a:extLst>
              <a:ext uri="{FF2B5EF4-FFF2-40B4-BE49-F238E27FC236}">
                <a16:creationId xmlns:a16="http://schemas.microsoft.com/office/drawing/2014/main" id="{BF945A67-81EA-95E9-B29E-6334E495E00E}"/>
              </a:ext>
            </a:extLst>
          </p:cNvPr>
          <p:cNvSpPr txBox="1">
            <a:spLocks/>
          </p:cNvSpPr>
          <p:nvPr/>
        </p:nvSpPr>
        <p:spPr>
          <a:xfrm>
            <a:off x="5411931" y="6264165"/>
            <a:ext cx="3352800"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dirty="0">
                <a:solidFill>
                  <a:prstClr val="white"/>
                </a:solidFill>
              </a:rPr>
              <a:t>Liderlik, Yönetim ve Kalite</a:t>
            </a:r>
          </a:p>
        </p:txBody>
      </p:sp>
      <p:grpSp>
        <p:nvGrpSpPr>
          <p:cNvPr id="14" name="Grup 13"/>
          <p:cNvGrpSpPr/>
          <p:nvPr/>
        </p:nvGrpSpPr>
        <p:grpSpPr>
          <a:xfrm>
            <a:off x="-12810" y="793197"/>
            <a:ext cx="12197241" cy="6008868"/>
            <a:chOff x="-5241" y="730729"/>
            <a:chExt cx="12197241" cy="6008868"/>
          </a:xfrm>
        </p:grpSpPr>
        <p:grpSp>
          <p:nvGrpSpPr>
            <p:cNvPr id="15" name="Grup 14"/>
            <p:cNvGrpSpPr/>
            <p:nvPr/>
          </p:nvGrpSpPr>
          <p:grpSpPr>
            <a:xfrm>
              <a:off x="-5241" y="6071536"/>
              <a:ext cx="12197241" cy="668061"/>
              <a:chOff x="-5241" y="6071536"/>
              <a:chExt cx="12197241" cy="668061"/>
            </a:xfrm>
          </p:grpSpPr>
          <p:pic>
            <p:nvPicPr>
              <p:cNvPr id="17" name="Resim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482" y="6071536"/>
                <a:ext cx="3023608" cy="668061"/>
              </a:xfrm>
              <a:prstGeom prst="rect">
                <a:avLst/>
              </a:prstGeom>
            </p:spPr>
          </p:pic>
          <p:pic>
            <p:nvPicPr>
              <p:cNvPr id="18" name="Resim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7090" y="6253654"/>
                <a:ext cx="8544910" cy="346842"/>
              </a:xfrm>
              <a:prstGeom prst="rect">
                <a:avLst/>
              </a:prstGeom>
            </p:spPr>
          </p:pic>
          <p:pic>
            <p:nvPicPr>
              <p:cNvPr id="19" name="Resim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1" y="6264165"/>
                <a:ext cx="628723" cy="346842"/>
              </a:xfrm>
              <a:prstGeom prst="rect">
                <a:avLst/>
              </a:prstGeom>
            </p:spPr>
          </p:pic>
          <p:sp>
            <p:nvSpPr>
              <p:cNvPr id="20" name="Metin kutusu 19"/>
              <p:cNvSpPr txBox="1"/>
              <p:nvPr/>
            </p:nvSpPr>
            <p:spPr>
              <a:xfrm>
                <a:off x="9538138" y="6220900"/>
                <a:ext cx="2228193" cy="369332"/>
              </a:xfrm>
              <a:prstGeom prst="rect">
                <a:avLst/>
              </a:prstGeom>
              <a:noFill/>
            </p:spPr>
            <p:txBody>
              <a:bodyPr wrap="square" rtlCol="0">
                <a:spAutoFit/>
              </a:bodyPr>
              <a:lstStyle/>
              <a:p>
                <a:r>
                  <a:rPr lang="tr-TR" dirty="0">
                    <a:solidFill>
                      <a:prstClr val="white"/>
                    </a:solidFill>
                    <a:latin typeface="Corbel" panose="020B0503020204020204" pitchFamily="34" charset="0"/>
                  </a:rPr>
                  <a:t>www.cu.edu.tr</a:t>
                </a:r>
              </a:p>
            </p:txBody>
          </p:sp>
        </p:grpSp>
        <p:pic>
          <p:nvPicPr>
            <p:cNvPr id="16" name="Resim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30729"/>
              <a:ext cx="12192000" cy="45719"/>
            </a:xfrm>
            <a:prstGeom prst="rect">
              <a:avLst/>
            </a:prstGeom>
          </p:spPr>
        </p:pic>
      </p:grpSp>
    </p:spTree>
    <p:extLst>
      <p:ext uri="{BB962C8B-B14F-4D97-AF65-F5344CB8AC3E}">
        <p14:creationId xmlns:p14="http://schemas.microsoft.com/office/powerpoint/2010/main" val="3556780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59">
            <a:extLst>
              <a:ext uri="{FF2B5EF4-FFF2-40B4-BE49-F238E27FC236}">
                <a16:creationId xmlns:a16="http://schemas.microsoft.com/office/drawing/2014/main" id="{8BAE26CD-F0CB-4AC8-9CFB-BA751DA5B17B}"/>
              </a:ext>
            </a:extLst>
          </p:cNvPr>
          <p:cNvGrpSpPr/>
          <p:nvPr/>
        </p:nvGrpSpPr>
        <p:grpSpPr>
          <a:xfrm flipH="1">
            <a:off x="257313" y="1408080"/>
            <a:ext cx="4544183" cy="4451085"/>
            <a:chOff x="6757327" y="-89318"/>
            <a:chExt cx="3447574" cy="3200400"/>
          </a:xfrm>
        </p:grpSpPr>
        <p:sp>
          <p:nvSpPr>
            <p:cNvPr id="10"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gd name="adj1" fmla="val 17458783"/>
                <a:gd name="adj2" fmla="val 20619966"/>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817923" y="690619"/>
              <a:ext cx="349520" cy="14420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63">
              <a:extLst>
                <a:ext uri="{FF2B5EF4-FFF2-40B4-BE49-F238E27FC236}">
                  <a16:creationId xmlns:a16="http://schemas.microsoft.com/office/drawing/2014/main" id="{B2760345-512B-4A09-B9F6-AD29148DDE4A}"/>
                </a:ext>
              </a:extLst>
            </p:cNvPr>
            <p:cNvCxnSpPr>
              <a:cxnSpLocks/>
            </p:cNvCxnSpPr>
            <p:nvPr/>
          </p:nvCxnSpPr>
          <p:spPr>
            <a:xfrm flipH="1">
              <a:off x="6757327" y="2205483"/>
              <a:ext cx="339902" cy="13539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Footer Placeholder 3">
            <a:extLst>
              <a:ext uri="{FF2B5EF4-FFF2-40B4-BE49-F238E27FC236}">
                <a16:creationId xmlns:a16="http://schemas.microsoft.com/office/drawing/2014/main" id="{97E6A089-EAE1-C632-A3DD-73FCBC50B5AD}"/>
              </a:ext>
            </a:extLst>
          </p:cNvPr>
          <p:cNvSpPr>
            <a:spLocks noGrp="1"/>
          </p:cNvSpPr>
          <p:nvPr>
            <p:ph type="ftr" sz="quarter" idx="11"/>
          </p:nvPr>
        </p:nvSpPr>
        <p:spPr>
          <a:xfrm>
            <a:off x="10191749" y="6337399"/>
            <a:ext cx="1949189" cy="318195"/>
          </a:xfrm>
        </p:spPr>
        <p:txBody>
          <a:bodyPr/>
          <a:lstStyle/>
          <a:p>
            <a:r>
              <a:rPr lang="tr-TR" sz="1800" dirty="0">
                <a:solidFill>
                  <a:prstClr val="white"/>
                </a:solidFill>
              </a:rPr>
              <a:t>www.cu.edu.tr</a:t>
            </a:r>
          </a:p>
        </p:txBody>
      </p:sp>
      <p:sp>
        <p:nvSpPr>
          <p:cNvPr id="13" name="Footer Placeholder 3">
            <a:extLst>
              <a:ext uri="{FF2B5EF4-FFF2-40B4-BE49-F238E27FC236}">
                <a16:creationId xmlns:a16="http://schemas.microsoft.com/office/drawing/2014/main" id="{BF945A67-81EA-95E9-B29E-6334E495E00E}"/>
              </a:ext>
            </a:extLst>
          </p:cNvPr>
          <p:cNvSpPr txBox="1">
            <a:spLocks/>
          </p:cNvSpPr>
          <p:nvPr/>
        </p:nvSpPr>
        <p:spPr>
          <a:xfrm>
            <a:off x="5467349" y="6337399"/>
            <a:ext cx="3352800"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dirty="0">
                <a:solidFill>
                  <a:prstClr val="white"/>
                </a:solidFill>
              </a:rPr>
              <a:t>Liderlik, Yönetim ve Kalite</a:t>
            </a:r>
          </a:p>
        </p:txBody>
      </p:sp>
      <p:sp>
        <p:nvSpPr>
          <p:cNvPr id="7" name="Oval 6">
            <a:extLst>
              <a:ext uri="{FF2B5EF4-FFF2-40B4-BE49-F238E27FC236}">
                <a16:creationId xmlns:a16="http://schemas.microsoft.com/office/drawing/2014/main" id="{900FA6BA-C2DA-4BCA-A7FC-EA27BF883E3B}"/>
              </a:ext>
            </a:extLst>
          </p:cNvPr>
          <p:cNvSpPr>
            <a:spLocks noChangeAspect="1"/>
          </p:cNvSpPr>
          <p:nvPr/>
        </p:nvSpPr>
        <p:spPr>
          <a:xfrm>
            <a:off x="459649" y="1729508"/>
            <a:ext cx="3801281" cy="3801281"/>
          </a:xfrm>
          <a:prstGeom prst="ellipse">
            <a:avLst/>
          </a:prstGeom>
          <a:solidFill>
            <a:srgbClr val="009999">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25">
            <a:extLst>
              <a:ext uri="{FF2B5EF4-FFF2-40B4-BE49-F238E27FC236}">
                <a16:creationId xmlns:a16="http://schemas.microsoft.com/office/drawing/2014/main" id="{98F44AC2-ED5E-4570-A170-83A42180FFBA}"/>
              </a:ext>
            </a:extLst>
          </p:cNvPr>
          <p:cNvSpPr txBox="1"/>
          <p:nvPr/>
        </p:nvSpPr>
        <p:spPr>
          <a:xfrm>
            <a:off x="681784" y="3350046"/>
            <a:ext cx="3237010" cy="707886"/>
          </a:xfrm>
          <a:prstGeom prst="rect">
            <a:avLst/>
          </a:prstGeom>
          <a:noFill/>
        </p:spPr>
        <p:txBody>
          <a:bodyPr wrap="square" rtlCol="0">
            <a:spAutoFit/>
          </a:bodyPr>
          <a:lstStyle/>
          <a:p>
            <a:pPr algn="ctr"/>
            <a:r>
              <a:rPr lang="tr-TR" sz="2000" b="1" dirty="0">
                <a:latin typeface="Arial" panose="020B0604020202020204" pitchFamily="34" charset="0"/>
                <a:ea typeface="Cambria" panose="02040503050406030204" pitchFamily="18" charset="0"/>
                <a:cs typeface="Arial" panose="020B0604020202020204" pitchFamily="34" charset="0"/>
              </a:rPr>
              <a:t>Yöneticilerin liderlik özellikleri </a:t>
            </a:r>
          </a:p>
        </p:txBody>
      </p:sp>
      <p:grpSp>
        <p:nvGrpSpPr>
          <p:cNvPr id="16" name="Group 66">
            <a:extLst>
              <a:ext uri="{FF2B5EF4-FFF2-40B4-BE49-F238E27FC236}">
                <a16:creationId xmlns:a16="http://schemas.microsoft.com/office/drawing/2014/main" id="{77630E5C-D7F1-415E-B349-BAF3C66A5084}"/>
              </a:ext>
            </a:extLst>
          </p:cNvPr>
          <p:cNvGrpSpPr/>
          <p:nvPr/>
        </p:nvGrpSpPr>
        <p:grpSpPr>
          <a:xfrm>
            <a:off x="4468192" y="2204382"/>
            <a:ext cx="653057" cy="685688"/>
            <a:chOff x="3584332" y="1734085"/>
            <a:chExt cx="747024" cy="731520"/>
          </a:xfrm>
        </p:grpSpPr>
        <p:sp>
          <p:nvSpPr>
            <p:cNvPr id="17" name="Oval 16">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33">
              <a:extLst>
                <a:ext uri="{FF2B5EF4-FFF2-40B4-BE49-F238E27FC236}">
                  <a16:creationId xmlns:a16="http://schemas.microsoft.com/office/drawing/2014/main" id="{C4372EBF-E52C-48A9-8AAC-32C5AC8F59DA}"/>
                </a:ext>
              </a:extLst>
            </p:cNvPr>
            <p:cNvSpPr txBox="1"/>
            <p:nvPr/>
          </p:nvSpPr>
          <p:spPr>
            <a:xfrm>
              <a:off x="3584332" y="1836737"/>
              <a:ext cx="728911" cy="492523"/>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grpSp>
      <p:grpSp>
        <p:nvGrpSpPr>
          <p:cNvPr id="19" name="Group 66">
            <a:extLst>
              <a:ext uri="{FF2B5EF4-FFF2-40B4-BE49-F238E27FC236}">
                <a16:creationId xmlns:a16="http://schemas.microsoft.com/office/drawing/2014/main" id="{77630E5C-D7F1-415E-B349-BAF3C66A5084}"/>
              </a:ext>
            </a:extLst>
          </p:cNvPr>
          <p:cNvGrpSpPr/>
          <p:nvPr/>
        </p:nvGrpSpPr>
        <p:grpSpPr>
          <a:xfrm>
            <a:off x="4525562" y="4471532"/>
            <a:ext cx="653057" cy="685688"/>
            <a:chOff x="3584332" y="1734085"/>
            <a:chExt cx="747024" cy="731520"/>
          </a:xfrm>
        </p:grpSpPr>
        <p:sp>
          <p:nvSpPr>
            <p:cNvPr id="20" name="Oval 19">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33">
              <a:extLst>
                <a:ext uri="{FF2B5EF4-FFF2-40B4-BE49-F238E27FC236}">
                  <a16:creationId xmlns:a16="http://schemas.microsoft.com/office/drawing/2014/main" id="{C4372EBF-E52C-48A9-8AAC-32C5AC8F59DA}"/>
                </a:ext>
              </a:extLst>
            </p:cNvPr>
            <p:cNvSpPr txBox="1"/>
            <p:nvPr/>
          </p:nvSpPr>
          <p:spPr>
            <a:xfrm>
              <a:off x="3584332" y="1836737"/>
              <a:ext cx="728911" cy="492523"/>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grpSp>
      <p:sp>
        <p:nvSpPr>
          <p:cNvPr id="23" name="Başlık 1">
            <a:extLst>
              <a:ext uri="{FF2B5EF4-FFF2-40B4-BE49-F238E27FC236}">
                <a16:creationId xmlns:a16="http://schemas.microsoft.com/office/drawing/2014/main" id="{9B9A08EF-D482-3699-83D8-B7C7BC4504C9}"/>
              </a:ext>
            </a:extLst>
          </p:cNvPr>
          <p:cNvSpPr txBox="1">
            <a:spLocks/>
          </p:cNvSpPr>
          <p:nvPr/>
        </p:nvSpPr>
        <p:spPr>
          <a:xfrm>
            <a:off x="1" y="1619"/>
            <a:ext cx="12184430" cy="774830"/>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4000" b="1" i="0" u="none" strike="noStrike" kern="1200" cap="none" spc="-60" normalizeH="0" baseline="0" noProof="0" dirty="0">
                <a:ln>
                  <a:noFill/>
                </a:ln>
                <a:solidFill>
                  <a:srgbClr val="006128"/>
                </a:solidFill>
                <a:effectLst/>
                <a:uLnTx/>
                <a:uFillTx/>
                <a:latin typeface="Calibri" panose="020F0502020204030204" pitchFamily="34" charset="0"/>
                <a:ea typeface="+mj-ea"/>
                <a:cs typeface="Calibri" panose="020F0502020204030204" pitchFamily="34" charset="0"/>
              </a:rPr>
              <a:t>A. LİDERLİK</a:t>
            </a:r>
            <a:r>
              <a:rPr lang="tr-TR" sz="4000" b="1" cap="none" dirty="0">
                <a:solidFill>
                  <a:srgbClr val="006128"/>
                </a:solidFill>
                <a:latin typeface="Calibri" panose="020F0502020204030204" pitchFamily="34" charset="0"/>
                <a:cs typeface="Calibri" panose="020F0502020204030204" pitchFamily="34" charset="0"/>
              </a:rPr>
              <a:t>, YÖNETİM VE KALİTE </a:t>
            </a:r>
            <a:endParaRPr kumimoji="0" lang="tr-TR" sz="4000" b="1" i="0" u="none" strike="noStrike" kern="1200" cap="none" spc="-60" normalizeH="0" baseline="0" noProof="0" dirty="0">
              <a:ln>
                <a:noFill/>
              </a:ln>
              <a:solidFill>
                <a:srgbClr val="006128"/>
              </a:solidFill>
              <a:effectLst/>
              <a:uLnTx/>
              <a:uFillTx/>
              <a:latin typeface="Calibri" panose="020F0502020204030204" pitchFamily="34" charset="0"/>
              <a:ea typeface="+mj-ea"/>
              <a:cs typeface="Calibri" panose="020F0502020204030204" pitchFamily="34" charset="0"/>
            </a:endParaRPr>
          </a:p>
        </p:txBody>
      </p:sp>
      <p:sp>
        <p:nvSpPr>
          <p:cNvPr id="28" name="TextBox 28">
            <a:extLst>
              <a:ext uri="{FF2B5EF4-FFF2-40B4-BE49-F238E27FC236}">
                <a16:creationId xmlns:a16="http://schemas.microsoft.com/office/drawing/2014/main" id="{6DD76C24-3B83-4F1F-9D1D-8CFDE4A78955}"/>
              </a:ext>
            </a:extLst>
          </p:cNvPr>
          <p:cNvSpPr txBox="1"/>
          <p:nvPr/>
        </p:nvSpPr>
        <p:spPr>
          <a:xfrm>
            <a:off x="5414456" y="4567753"/>
            <a:ext cx="6040780" cy="584775"/>
          </a:xfrm>
          <a:prstGeom prst="rect">
            <a:avLst/>
          </a:prstGeom>
          <a:noFill/>
        </p:spPr>
        <p:txBody>
          <a:bodyPr wrap="square" rtlCol="0">
            <a:spAutoFit/>
          </a:bodyPr>
          <a:lstStyle>
            <a:defPPr>
              <a:defRPr lang="en-US"/>
            </a:defPPr>
            <a:lvl1pPr algn="just">
              <a:defRPr sz="1400">
                <a:latin typeface="Arial" panose="020B0604020202020204" pitchFamily="34" charset="0"/>
                <a:ea typeface="Cambria" panose="02040503050406030204" pitchFamily="18" charset="0"/>
                <a:cs typeface="Arial" panose="020B0604020202020204" pitchFamily="34" charset="0"/>
              </a:defRPr>
            </a:lvl1pPr>
          </a:lstStyle>
          <a:p>
            <a:pPr algn="l"/>
            <a:r>
              <a:rPr lang="tr-TR" sz="1600" dirty="0"/>
              <a:t>Üniversitemizde çeşitli kademelerde görev yapan yöneticilere yönelik olarak “Liderlik Eğitimi”</a:t>
            </a:r>
          </a:p>
        </p:txBody>
      </p:sp>
      <p:sp>
        <p:nvSpPr>
          <p:cNvPr id="24" name="TextBox 28">
            <a:extLst>
              <a:ext uri="{FF2B5EF4-FFF2-40B4-BE49-F238E27FC236}">
                <a16:creationId xmlns:a16="http://schemas.microsoft.com/office/drawing/2014/main" id="{6DD76C24-3B83-4F1F-9D1D-8CFDE4A78955}"/>
              </a:ext>
            </a:extLst>
          </p:cNvPr>
          <p:cNvSpPr txBox="1"/>
          <p:nvPr/>
        </p:nvSpPr>
        <p:spPr>
          <a:xfrm>
            <a:off x="5403573" y="2115046"/>
            <a:ext cx="6040780" cy="338554"/>
          </a:xfrm>
          <a:prstGeom prst="rect">
            <a:avLst/>
          </a:prstGeom>
          <a:noFill/>
        </p:spPr>
        <p:txBody>
          <a:bodyPr wrap="square" rtlCol="0">
            <a:spAutoFit/>
          </a:bodyPr>
          <a:lstStyle>
            <a:defPPr>
              <a:defRPr lang="en-US"/>
            </a:defPPr>
            <a:lvl1pPr algn="just">
              <a:defRPr sz="1400">
                <a:latin typeface="Arial" panose="020B0604020202020204" pitchFamily="34" charset="0"/>
                <a:ea typeface="Cambria" panose="02040503050406030204" pitchFamily="18" charset="0"/>
                <a:cs typeface="Arial" panose="020B0604020202020204" pitchFamily="34" charset="0"/>
              </a:defRPr>
            </a:lvl1pPr>
          </a:lstStyle>
          <a:p>
            <a:pPr algn="l"/>
            <a:r>
              <a:rPr lang="tr-TR" sz="1600" dirty="0"/>
              <a:t>Liderlik eğitimi öncesinde online anket çalışması</a:t>
            </a:r>
          </a:p>
        </p:txBody>
      </p:sp>
      <p:grpSp>
        <p:nvGrpSpPr>
          <p:cNvPr id="22" name="Grup 21"/>
          <p:cNvGrpSpPr/>
          <p:nvPr/>
        </p:nvGrpSpPr>
        <p:grpSpPr>
          <a:xfrm>
            <a:off x="-12810" y="793197"/>
            <a:ext cx="12197241" cy="6008868"/>
            <a:chOff x="-5241" y="730729"/>
            <a:chExt cx="12197241" cy="6008868"/>
          </a:xfrm>
        </p:grpSpPr>
        <p:grpSp>
          <p:nvGrpSpPr>
            <p:cNvPr id="25" name="Grup 24"/>
            <p:cNvGrpSpPr/>
            <p:nvPr/>
          </p:nvGrpSpPr>
          <p:grpSpPr>
            <a:xfrm>
              <a:off x="-5241" y="6071536"/>
              <a:ext cx="12197241" cy="668061"/>
              <a:chOff x="-5241" y="6071536"/>
              <a:chExt cx="12197241" cy="668061"/>
            </a:xfrm>
          </p:grpSpPr>
          <p:pic>
            <p:nvPicPr>
              <p:cNvPr id="27" name="Resim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482" y="6071536"/>
                <a:ext cx="3023608" cy="668061"/>
              </a:xfrm>
              <a:prstGeom prst="rect">
                <a:avLst/>
              </a:prstGeom>
            </p:spPr>
          </p:pic>
          <p:pic>
            <p:nvPicPr>
              <p:cNvPr id="29" name="Resim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7090" y="6253654"/>
                <a:ext cx="8544910" cy="346842"/>
              </a:xfrm>
              <a:prstGeom prst="rect">
                <a:avLst/>
              </a:prstGeom>
            </p:spPr>
          </p:pic>
          <p:pic>
            <p:nvPicPr>
              <p:cNvPr id="30" name="Resim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1" y="6264165"/>
                <a:ext cx="628723" cy="346842"/>
              </a:xfrm>
              <a:prstGeom prst="rect">
                <a:avLst/>
              </a:prstGeom>
            </p:spPr>
          </p:pic>
          <p:sp>
            <p:nvSpPr>
              <p:cNvPr id="31" name="Metin kutusu 30"/>
              <p:cNvSpPr txBox="1"/>
              <p:nvPr/>
            </p:nvSpPr>
            <p:spPr>
              <a:xfrm>
                <a:off x="9538138" y="6220900"/>
                <a:ext cx="2228193" cy="369332"/>
              </a:xfrm>
              <a:prstGeom prst="rect">
                <a:avLst/>
              </a:prstGeom>
              <a:noFill/>
            </p:spPr>
            <p:txBody>
              <a:bodyPr wrap="square" rtlCol="0">
                <a:spAutoFit/>
              </a:bodyPr>
              <a:lstStyle/>
              <a:p>
                <a:r>
                  <a:rPr lang="tr-TR" dirty="0">
                    <a:solidFill>
                      <a:prstClr val="white"/>
                    </a:solidFill>
                    <a:latin typeface="Corbel" panose="020B0503020204020204" pitchFamily="34" charset="0"/>
                  </a:rPr>
                  <a:t>www.cu.edu.tr</a:t>
                </a:r>
              </a:p>
            </p:txBody>
          </p:sp>
        </p:grpSp>
        <p:pic>
          <p:nvPicPr>
            <p:cNvPr id="26" name="Resim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30729"/>
              <a:ext cx="12192000" cy="45719"/>
            </a:xfrm>
            <a:prstGeom prst="rect">
              <a:avLst/>
            </a:prstGeom>
          </p:spPr>
        </p:pic>
      </p:grpSp>
    </p:spTree>
    <p:extLst>
      <p:ext uri="{BB962C8B-B14F-4D97-AF65-F5344CB8AC3E}">
        <p14:creationId xmlns:p14="http://schemas.microsoft.com/office/powerpoint/2010/main" val="2512058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2" name="Düz Bağlayıcı 71"/>
          <p:cNvCxnSpPr>
            <a:cxnSpLocks/>
          </p:cNvCxnSpPr>
          <p:nvPr/>
        </p:nvCxnSpPr>
        <p:spPr>
          <a:xfrm>
            <a:off x="4530165" y="3912996"/>
            <a:ext cx="41043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Düz Bağlayıcı 70"/>
          <p:cNvCxnSpPr>
            <a:cxnSpLocks/>
            <a:stCxn id="11" idx="0"/>
          </p:cNvCxnSpPr>
          <p:nvPr/>
        </p:nvCxnSpPr>
        <p:spPr>
          <a:xfrm>
            <a:off x="3309162" y="5636751"/>
            <a:ext cx="1698630" cy="3025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97E6A089-EAE1-C632-A3DD-73FCBC50B5AD}"/>
              </a:ext>
            </a:extLst>
          </p:cNvPr>
          <p:cNvSpPr>
            <a:spLocks noGrp="1"/>
          </p:cNvSpPr>
          <p:nvPr>
            <p:ph type="ftr" sz="quarter" idx="11"/>
          </p:nvPr>
        </p:nvSpPr>
        <p:spPr>
          <a:xfrm>
            <a:off x="10191749" y="6337399"/>
            <a:ext cx="1949189" cy="318195"/>
          </a:xfrm>
        </p:spPr>
        <p:txBody>
          <a:bodyPr/>
          <a:lstStyle/>
          <a:p>
            <a:r>
              <a:rPr lang="tr-TR" sz="1800" dirty="0">
                <a:solidFill>
                  <a:prstClr val="white"/>
                </a:solidFill>
              </a:rPr>
              <a:t>www.cu.edu.tr</a:t>
            </a:r>
          </a:p>
        </p:txBody>
      </p:sp>
      <p:sp>
        <p:nvSpPr>
          <p:cNvPr id="5" name="Footer Placeholder 3">
            <a:extLst>
              <a:ext uri="{FF2B5EF4-FFF2-40B4-BE49-F238E27FC236}">
                <a16:creationId xmlns:a16="http://schemas.microsoft.com/office/drawing/2014/main" id="{BF945A67-81EA-95E9-B29E-6334E495E00E}"/>
              </a:ext>
            </a:extLst>
          </p:cNvPr>
          <p:cNvSpPr txBox="1">
            <a:spLocks/>
          </p:cNvSpPr>
          <p:nvPr/>
        </p:nvSpPr>
        <p:spPr>
          <a:xfrm>
            <a:off x="5467349" y="6337399"/>
            <a:ext cx="3352800"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dirty="0">
                <a:solidFill>
                  <a:prstClr val="white"/>
                </a:solidFill>
              </a:rPr>
              <a:t>Liderlik, Yönetim ve Kalite</a:t>
            </a:r>
          </a:p>
        </p:txBody>
      </p:sp>
      <p:sp>
        <p:nvSpPr>
          <p:cNvPr id="6" name="TextBox 22">
            <a:extLst>
              <a:ext uri="{FF2B5EF4-FFF2-40B4-BE49-F238E27FC236}">
                <a16:creationId xmlns:a16="http://schemas.microsoft.com/office/drawing/2014/main" id="{5FB2F72A-FC7F-463B-B383-9C1EA6CED768}"/>
              </a:ext>
            </a:extLst>
          </p:cNvPr>
          <p:cNvSpPr txBox="1"/>
          <p:nvPr/>
        </p:nvSpPr>
        <p:spPr>
          <a:xfrm>
            <a:off x="5623329" y="1024238"/>
            <a:ext cx="1463312" cy="907941"/>
          </a:xfrm>
          <a:prstGeom prst="rect">
            <a:avLst/>
          </a:prstGeom>
          <a:noFill/>
        </p:spPr>
        <p:txBody>
          <a:bodyPr wrap="square" rtlCol="0">
            <a:spAutoFit/>
          </a:bodyPr>
          <a:lstStyle>
            <a:defPPr>
              <a:defRPr lang="en-US"/>
            </a:defPPr>
            <a:lvl1pPr algn="just">
              <a:defRPr sz="1400">
                <a:latin typeface="Arial" panose="020B0604020202020204" pitchFamily="34" charset="0"/>
                <a:ea typeface="Cambria" panose="02040503050406030204" pitchFamily="18" charset="0"/>
                <a:cs typeface="Arial" panose="020B0604020202020204" pitchFamily="34" charset="0"/>
              </a:defRPr>
            </a:lvl1pPr>
          </a:lstStyle>
          <a:p>
            <a:pPr lvl="0">
              <a:spcAft>
                <a:spcPts val="300"/>
              </a:spcAft>
            </a:pPr>
            <a:r>
              <a:rPr lang="tr-TR" sz="1600" dirty="0"/>
              <a:t>E-kampüs</a:t>
            </a:r>
          </a:p>
          <a:p>
            <a:pPr lvl="0">
              <a:spcAft>
                <a:spcPts val="300"/>
              </a:spcAft>
            </a:pPr>
            <a:endParaRPr lang="tr-TR" sz="1600" dirty="0"/>
          </a:p>
          <a:p>
            <a:pPr lvl="0">
              <a:spcAft>
                <a:spcPts val="300"/>
              </a:spcAft>
            </a:pPr>
            <a:endParaRPr lang="tr-TR" sz="1600" dirty="0"/>
          </a:p>
        </p:txBody>
      </p:sp>
      <p:sp>
        <p:nvSpPr>
          <p:cNvPr id="8" name="Oval 7">
            <a:extLst>
              <a:ext uri="{FF2B5EF4-FFF2-40B4-BE49-F238E27FC236}">
                <a16:creationId xmlns:a16="http://schemas.microsoft.com/office/drawing/2014/main" id="{900FA6BA-C2DA-4BCA-A7FC-EA27BF883E3B}"/>
              </a:ext>
            </a:extLst>
          </p:cNvPr>
          <p:cNvSpPr>
            <a:spLocks noChangeAspect="1"/>
          </p:cNvSpPr>
          <p:nvPr/>
        </p:nvSpPr>
        <p:spPr>
          <a:xfrm>
            <a:off x="433602" y="1781891"/>
            <a:ext cx="3801281" cy="3801281"/>
          </a:xfrm>
          <a:prstGeom prst="ellipse">
            <a:avLst/>
          </a:prstGeom>
          <a:solidFill>
            <a:srgbClr val="009999">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25">
            <a:extLst>
              <a:ext uri="{FF2B5EF4-FFF2-40B4-BE49-F238E27FC236}">
                <a16:creationId xmlns:a16="http://schemas.microsoft.com/office/drawing/2014/main" id="{98F44AC2-ED5E-4570-A170-83A42180FFBA}"/>
              </a:ext>
            </a:extLst>
          </p:cNvPr>
          <p:cNvSpPr txBox="1"/>
          <p:nvPr/>
        </p:nvSpPr>
        <p:spPr>
          <a:xfrm>
            <a:off x="690125" y="3495443"/>
            <a:ext cx="3237010" cy="707886"/>
          </a:xfrm>
          <a:prstGeom prst="rect">
            <a:avLst/>
          </a:prstGeom>
          <a:noFill/>
        </p:spPr>
        <p:txBody>
          <a:bodyPr wrap="square" rtlCol="0">
            <a:spAutoFit/>
          </a:bodyPr>
          <a:lstStyle/>
          <a:p>
            <a:pPr algn="ctr"/>
            <a:r>
              <a:rPr lang="tr-TR" sz="2000" b="1" dirty="0">
                <a:latin typeface="Arial" panose="020B0604020202020204" pitchFamily="34" charset="0"/>
                <a:ea typeface="Cambria" panose="02040503050406030204" pitchFamily="18" charset="0"/>
                <a:cs typeface="Arial" panose="020B0604020202020204" pitchFamily="34" charset="0"/>
              </a:rPr>
              <a:t>Kurumsal Dönüşüm Kapasitesi</a:t>
            </a:r>
          </a:p>
        </p:txBody>
      </p:sp>
      <p:sp>
        <p:nvSpPr>
          <p:cNvPr id="11" name="Arc 60">
            <a:extLst>
              <a:ext uri="{FF2B5EF4-FFF2-40B4-BE49-F238E27FC236}">
                <a16:creationId xmlns:a16="http://schemas.microsoft.com/office/drawing/2014/main" id="{4AB878C9-7DA7-4C73-AEEB-6F37542EEBD6}"/>
              </a:ext>
            </a:extLst>
          </p:cNvPr>
          <p:cNvSpPr>
            <a:spLocks/>
          </p:cNvSpPr>
          <p:nvPr/>
        </p:nvSpPr>
        <p:spPr>
          <a:xfrm rot="8220000" flipH="1">
            <a:off x="257312" y="1408080"/>
            <a:ext cx="4218388" cy="4451085"/>
          </a:xfrm>
          <a:prstGeom prst="arc">
            <a:avLst>
              <a:gd name="adj1" fmla="val 15132078"/>
              <a:gd name="adj2" fmla="val 1981515"/>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Başlık 1">
            <a:extLst>
              <a:ext uri="{FF2B5EF4-FFF2-40B4-BE49-F238E27FC236}">
                <a16:creationId xmlns:a16="http://schemas.microsoft.com/office/drawing/2014/main" id="{9B9A08EF-D482-3699-83D8-B7C7BC4504C9}"/>
              </a:ext>
            </a:extLst>
          </p:cNvPr>
          <p:cNvSpPr txBox="1">
            <a:spLocks/>
          </p:cNvSpPr>
          <p:nvPr/>
        </p:nvSpPr>
        <p:spPr>
          <a:xfrm>
            <a:off x="0" y="-14719"/>
            <a:ext cx="12192000" cy="791167"/>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4000" b="1" i="0" u="none" strike="noStrike" kern="1200" cap="none" spc="-60" normalizeH="0" baseline="0" noProof="0" dirty="0">
                <a:ln>
                  <a:noFill/>
                </a:ln>
                <a:solidFill>
                  <a:srgbClr val="006128"/>
                </a:solidFill>
                <a:effectLst/>
                <a:uLnTx/>
                <a:uFillTx/>
                <a:latin typeface="Calibri" panose="020F0502020204030204" pitchFamily="34" charset="0"/>
                <a:ea typeface="+mj-ea"/>
                <a:cs typeface="Calibri" panose="020F0502020204030204" pitchFamily="34" charset="0"/>
              </a:rPr>
              <a:t>A. LİDERLİK</a:t>
            </a:r>
            <a:r>
              <a:rPr lang="tr-TR" sz="4000" b="1" cap="none" dirty="0">
                <a:solidFill>
                  <a:srgbClr val="006128"/>
                </a:solidFill>
                <a:latin typeface="Calibri" panose="020F0502020204030204" pitchFamily="34" charset="0"/>
                <a:cs typeface="Calibri" panose="020F0502020204030204" pitchFamily="34" charset="0"/>
              </a:rPr>
              <a:t>, YÖNETİM VE KALİTE </a:t>
            </a:r>
            <a:endParaRPr kumimoji="0" lang="tr-TR" sz="4000" b="1" i="0" u="none" strike="noStrike" kern="1200" cap="none" spc="-60" normalizeH="0" baseline="0" noProof="0" dirty="0">
              <a:ln>
                <a:noFill/>
              </a:ln>
              <a:solidFill>
                <a:srgbClr val="006128"/>
              </a:solidFill>
              <a:effectLst/>
              <a:uLnTx/>
              <a:uFillTx/>
              <a:latin typeface="Calibri" panose="020F0502020204030204" pitchFamily="34" charset="0"/>
              <a:ea typeface="+mj-ea"/>
              <a:cs typeface="Calibri" panose="020F0502020204030204" pitchFamily="34" charset="0"/>
            </a:endParaRPr>
          </a:p>
        </p:txBody>
      </p:sp>
      <p:sp>
        <p:nvSpPr>
          <p:cNvPr id="23" name="TextBox 33">
            <a:extLst>
              <a:ext uri="{FF2B5EF4-FFF2-40B4-BE49-F238E27FC236}">
                <a16:creationId xmlns:a16="http://schemas.microsoft.com/office/drawing/2014/main" id="{C4372EBF-E52C-48A9-8AAC-32C5AC8F59DA}"/>
              </a:ext>
            </a:extLst>
          </p:cNvPr>
          <p:cNvSpPr txBox="1"/>
          <p:nvPr/>
        </p:nvSpPr>
        <p:spPr>
          <a:xfrm>
            <a:off x="4598496" y="3297700"/>
            <a:ext cx="637222" cy="461665"/>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sp>
        <p:nvSpPr>
          <p:cNvPr id="28" name="TextBox 22">
            <a:extLst>
              <a:ext uri="{FF2B5EF4-FFF2-40B4-BE49-F238E27FC236}">
                <a16:creationId xmlns:a16="http://schemas.microsoft.com/office/drawing/2014/main" id="{5FB2F72A-FC7F-463B-B383-9C1EA6CED768}"/>
              </a:ext>
            </a:extLst>
          </p:cNvPr>
          <p:cNvSpPr txBox="1"/>
          <p:nvPr/>
        </p:nvSpPr>
        <p:spPr>
          <a:xfrm>
            <a:off x="5594826" y="1954407"/>
            <a:ext cx="1463312" cy="907941"/>
          </a:xfrm>
          <a:prstGeom prst="rect">
            <a:avLst/>
          </a:prstGeom>
          <a:noFill/>
        </p:spPr>
        <p:txBody>
          <a:bodyPr wrap="square" rtlCol="0">
            <a:spAutoFit/>
          </a:bodyPr>
          <a:lstStyle>
            <a:defPPr>
              <a:defRPr lang="en-US"/>
            </a:defPPr>
            <a:lvl1pPr algn="just">
              <a:defRPr sz="1400">
                <a:latin typeface="Arial" panose="020B0604020202020204" pitchFamily="34" charset="0"/>
                <a:ea typeface="Cambria" panose="02040503050406030204" pitchFamily="18" charset="0"/>
                <a:cs typeface="Arial" panose="020B0604020202020204" pitchFamily="34" charset="0"/>
              </a:defRPr>
            </a:lvl1pPr>
          </a:lstStyle>
          <a:p>
            <a:pPr lvl="0">
              <a:spcAft>
                <a:spcPts val="300"/>
              </a:spcAft>
            </a:pPr>
            <a:r>
              <a:rPr lang="tr-TR" sz="1600" dirty="0"/>
              <a:t>Çevre Raporu</a:t>
            </a:r>
          </a:p>
          <a:p>
            <a:pPr lvl="0">
              <a:spcAft>
                <a:spcPts val="300"/>
              </a:spcAft>
            </a:pPr>
            <a:endParaRPr lang="tr-TR" sz="1600" dirty="0"/>
          </a:p>
          <a:p>
            <a:pPr lvl="0">
              <a:spcAft>
                <a:spcPts val="300"/>
              </a:spcAft>
            </a:pPr>
            <a:endParaRPr lang="tr-TR" sz="1600" dirty="0"/>
          </a:p>
        </p:txBody>
      </p:sp>
      <p:sp>
        <p:nvSpPr>
          <p:cNvPr id="29" name="TextBox 22">
            <a:extLst>
              <a:ext uri="{FF2B5EF4-FFF2-40B4-BE49-F238E27FC236}">
                <a16:creationId xmlns:a16="http://schemas.microsoft.com/office/drawing/2014/main" id="{5FB2F72A-FC7F-463B-B383-9C1EA6CED768}"/>
              </a:ext>
            </a:extLst>
          </p:cNvPr>
          <p:cNvSpPr txBox="1"/>
          <p:nvPr/>
        </p:nvSpPr>
        <p:spPr>
          <a:xfrm>
            <a:off x="5579249" y="3744138"/>
            <a:ext cx="5506564" cy="907941"/>
          </a:xfrm>
          <a:prstGeom prst="rect">
            <a:avLst/>
          </a:prstGeom>
          <a:noFill/>
        </p:spPr>
        <p:txBody>
          <a:bodyPr wrap="square" rtlCol="0">
            <a:spAutoFit/>
          </a:bodyPr>
          <a:lstStyle>
            <a:defPPr>
              <a:defRPr lang="en-US"/>
            </a:defPPr>
            <a:lvl1pPr algn="just">
              <a:defRPr sz="1400">
                <a:latin typeface="Arial" panose="020B0604020202020204" pitchFamily="34" charset="0"/>
                <a:ea typeface="Cambria" panose="02040503050406030204" pitchFamily="18" charset="0"/>
                <a:cs typeface="Arial" panose="020B0604020202020204" pitchFamily="34" charset="0"/>
              </a:defRPr>
            </a:lvl1pPr>
          </a:lstStyle>
          <a:p>
            <a:pPr lvl="0">
              <a:spcAft>
                <a:spcPts val="300"/>
              </a:spcAft>
            </a:pPr>
            <a:r>
              <a:rPr lang="tr-TR" sz="1600" dirty="0"/>
              <a:t>İklim dostu Ç.Ü. yerleşkesi peyzaj düzenlemesi</a:t>
            </a:r>
          </a:p>
          <a:p>
            <a:pPr lvl="0">
              <a:spcAft>
                <a:spcPts val="300"/>
              </a:spcAft>
            </a:pPr>
            <a:endParaRPr lang="tr-TR" sz="1600" dirty="0"/>
          </a:p>
          <a:p>
            <a:pPr lvl="0">
              <a:spcAft>
                <a:spcPts val="300"/>
              </a:spcAft>
            </a:pPr>
            <a:endParaRPr lang="tr-TR" sz="1600" dirty="0"/>
          </a:p>
        </p:txBody>
      </p:sp>
      <p:sp>
        <p:nvSpPr>
          <p:cNvPr id="30" name="TextBox 22">
            <a:extLst>
              <a:ext uri="{FF2B5EF4-FFF2-40B4-BE49-F238E27FC236}">
                <a16:creationId xmlns:a16="http://schemas.microsoft.com/office/drawing/2014/main" id="{5FB2F72A-FC7F-463B-B383-9C1EA6CED768}"/>
              </a:ext>
            </a:extLst>
          </p:cNvPr>
          <p:cNvSpPr txBox="1"/>
          <p:nvPr/>
        </p:nvSpPr>
        <p:spPr>
          <a:xfrm>
            <a:off x="5566323" y="2936733"/>
            <a:ext cx="2130439" cy="661720"/>
          </a:xfrm>
          <a:prstGeom prst="rect">
            <a:avLst/>
          </a:prstGeom>
          <a:noFill/>
        </p:spPr>
        <p:txBody>
          <a:bodyPr wrap="square" rtlCol="0">
            <a:spAutoFit/>
          </a:bodyPr>
          <a:lstStyle>
            <a:defPPr>
              <a:defRPr lang="en-US"/>
            </a:defPPr>
            <a:lvl1pPr algn="just">
              <a:defRPr sz="1400">
                <a:latin typeface="Arial" panose="020B0604020202020204" pitchFamily="34" charset="0"/>
                <a:ea typeface="Cambria" panose="02040503050406030204" pitchFamily="18" charset="0"/>
                <a:cs typeface="Arial" panose="020B0604020202020204" pitchFamily="34" charset="0"/>
              </a:defRPr>
            </a:lvl1pPr>
          </a:lstStyle>
          <a:p>
            <a:pPr lvl="0">
              <a:spcAft>
                <a:spcPts val="300"/>
              </a:spcAft>
            </a:pPr>
            <a:r>
              <a:rPr lang="tr-TR" sz="1600" dirty="0"/>
              <a:t>Kıyaslama Raporu</a:t>
            </a:r>
          </a:p>
          <a:p>
            <a:pPr lvl="0">
              <a:spcAft>
                <a:spcPts val="300"/>
              </a:spcAft>
            </a:pPr>
            <a:endParaRPr lang="tr-TR" sz="1600" dirty="0"/>
          </a:p>
        </p:txBody>
      </p:sp>
      <p:grpSp>
        <p:nvGrpSpPr>
          <p:cNvPr id="34" name="Group 66">
            <a:extLst>
              <a:ext uri="{FF2B5EF4-FFF2-40B4-BE49-F238E27FC236}">
                <a16:creationId xmlns:a16="http://schemas.microsoft.com/office/drawing/2014/main" id="{77630E5C-D7F1-415E-B349-BAF3C66A5084}"/>
              </a:ext>
            </a:extLst>
          </p:cNvPr>
          <p:cNvGrpSpPr/>
          <p:nvPr/>
        </p:nvGrpSpPr>
        <p:grpSpPr>
          <a:xfrm>
            <a:off x="4913949" y="975404"/>
            <a:ext cx="468000" cy="468000"/>
            <a:chOff x="3584332" y="1734085"/>
            <a:chExt cx="747024" cy="731520"/>
          </a:xfrm>
        </p:grpSpPr>
        <p:sp>
          <p:nvSpPr>
            <p:cNvPr id="35" name="Oval 34">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3">
              <a:extLst>
                <a:ext uri="{FF2B5EF4-FFF2-40B4-BE49-F238E27FC236}">
                  <a16:creationId xmlns:a16="http://schemas.microsoft.com/office/drawing/2014/main" id="{C4372EBF-E52C-48A9-8AAC-32C5AC8F59DA}"/>
                </a:ext>
              </a:extLst>
            </p:cNvPr>
            <p:cNvSpPr txBox="1"/>
            <p:nvPr/>
          </p:nvSpPr>
          <p:spPr>
            <a:xfrm>
              <a:off x="3584332" y="1836737"/>
              <a:ext cx="728911" cy="492523"/>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grpSp>
      <p:sp>
        <p:nvSpPr>
          <p:cNvPr id="40" name="TextBox 22">
            <a:extLst>
              <a:ext uri="{FF2B5EF4-FFF2-40B4-BE49-F238E27FC236}">
                <a16:creationId xmlns:a16="http://schemas.microsoft.com/office/drawing/2014/main" id="{5FB2F72A-FC7F-463B-B383-9C1EA6CED768}"/>
              </a:ext>
            </a:extLst>
          </p:cNvPr>
          <p:cNvSpPr txBox="1"/>
          <p:nvPr/>
        </p:nvSpPr>
        <p:spPr>
          <a:xfrm>
            <a:off x="5551252" y="4701020"/>
            <a:ext cx="6096300" cy="1154162"/>
          </a:xfrm>
          <a:prstGeom prst="rect">
            <a:avLst/>
          </a:prstGeom>
          <a:noFill/>
        </p:spPr>
        <p:txBody>
          <a:bodyPr wrap="square" rtlCol="0">
            <a:spAutoFit/>
          </a:bodyPr>
          <a:lstStyle>
            <a:defPPr>
              <a:defRPr lang="en-US"/>
            </a:defPPr>
            <a:lvl1pPr algn="just">
              <a:defRPr sz="1400">
                <a:latin typeface="Arial" panose="020B0604020202020204" pitchFamily="34" charset="0"/>
                <a:ea typeface="Cambria" panose="02040503050406030204" pitchFamily="18" charset="0"/>
                <a:cs typeface="Arial" panose="020B0604020202020204" pitchFamily="34" charset="0"/>
              </a:defRPr>
            </a:lvl1pPr>
          </a:lstStyle>
          <a:p>
            <a:pPr lvl="0" algn="l">
              <a:spcAft>
                <a:spcPts val="300"/>
              </a:spcAft>
            </a:pPr>
            <a:r>
              <a:rPr lang="tr-TR" sz="1600" dirty="0"/>
              <a:t>KAP Eylem Raporunun hazırlanması ve bu eylem planı doğrultusunda çalışmaların yapılmış olması</a:t>
            </a:r>
          </a:p>
          <a:p>
            <a:pPr lvl="0">
              <a:spcAft>
                <a:spcPts val="300"/>
              </a:spcAft>
            </a:pPr>
            <a:endParaRPr lang="tr-TR" sz="1600" dirty="0"/>
          </a:p>
          <a:p>
            <a:pPr lvl="0">
              <a:spcAft>
                <a:spcPts val="300"/>
              </a:spcAft>
            </a:pPr>
            <a:endParaRPr lang="tr-TR" sz="1600" dirty="0"/>
          </a:p>
        </p:txBody>
      </p:sp>
      <p:sp>
        <p:nvSpPr>
          <p:cNvPr id="42" name="TextBox 28">
            <a:extLst>
              <a:ext uri="{FF2B5EF4-FFF2-40B4-BE49-F238E27FC236}">
                <a16:creationId xmlns:a16="http://schemas.microsoft.com/office/drawing/2014/main" id="{6DD76C24-3B83-4F1F-9D1D-8CFDE4A78955}"/>
              </a:ext>
            </a:extLst>
          </p:cNvPr>
          <p:cNvSpPr txBox="1"/>
          <p:nvPr/>
        </p:nvSpPr>
        <p:spPr>
          <a:xfrm>
            <a:off x="5575527" y="5753638"/>
            <a:ext cx="6040780" cy="338554"/>
          </a:xfrm>
          <a:prstGeom prst="rect">
            <a:avLst/>
          </a:prstGeom>
          <a:noFill/>
        </p:spPr>
        <p:txBody>
          <a:bodyPr wrap="square" rtlCol="0">
            <a:spAutoFit/>
          </a:bodyPr>
          <a:lstStyle>
            <a:defPPr>
              <a:defRPr lang="en-US"/>
            </a:defPPr>
            <a:lvl1pPr algn="just">
              <a:defRPr sz="1400">
                <a:latin typeface="Arial" panose="020B0604020202020204" pitchFamily="34" charset="0"/>
                <a:ea typeface="Cambria" panose="02040503050406030204" pitchFamily="18" charset="0"/>
                <a:cs typeface="Arial" panose="020B0604020202020204" pitchFamily="34" charset="0"/>
              </a:defRPr>
            </a:lvl1pPr>
          </a:lstStyle>
          <a:p>
            <a:r>
              <a:rPr lang="tr-TR" sz="1600" dirty="0">
                <a:solidFill>
                  <a:schemeClr val="bg2">
                    <a:lumMod val="10000"/>
                  </a:schemeClr>
                </a:solidFill>
              </a:rPr>
              <a:t>Çukurova Üniversite Sanayi İşbirliği Vakfı</a:t>
            </a:r>
          </a:p>
        </p:txBody>
      </p:sp>
      <p:grpSp>
        <p:nvGrpSpPr>
          <p:cNvPr id="41" name="Group 66">
            <a:extLst>
              <a:ext uri="{FF2B5EF4-FFF2-40B4-BE49-F238E27FC236}">
                <a16:creationId xmlns:a16="http://schemas.microsoft.com/office/drawing/2014/main" id="{77630E5C-D7F1-415E-B349-BAF3C66A5084}"/>
              </a:ext>
            </a:extLst>
          </p:cNvPr>
          <p:cNvGrpSpPr/>
          <p:nvPr/>
        </p:nvGrpSpPr>
        <p:grpSpPr>
          <a:xfrm>
            <a:off x="4924585" y="4718049"/>
            <a:ext cx="468000" cy="468000"/>
            <a:chOff x="3584332" y="1734085"/>
            <a:chExt cx="747024" cy="731520"/>
          </a:xfrm>
        </p:grpSpPr>
        <p:sp>
          <p:nvSpPr>
            <p:cNvPr id="44" name="Oval 43">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33">
              <a:extLst>
                <a:ext uri="{FF2B5EF4-FFF2-40B4-BE49-F238E27FC236}">
                  <a16:creationId xmlns:a16="http://schemas.microsoft.com/office/drawing/2014/main" id="{C4372EBF-E52C-48A9-8AAC-32C5AC8F59DA}"/>
                </a:ext>
              </a:extLst>
            </p:cNvPr>
            <p:cNvSpPr txBox="1"/>
            <p:nvPr/>
          </p:nvSpPr>
          <p:spPr>
            <a:xfrm>
              <a:off x="3584332" y="1836737"/>
              <a:ext cx="728911" cy="492523"/>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grpSp>
      <p:sp>
        <p:nvSpPr>
          <p:cNvPr id="47" name="Oval 46">
            <a:extLst>
              <a:ext uri="{FF2B5EF4-FFF2-40B4-BE49-F238E27FC236}">
                <a16:creationId xmlns:a16="http://schemas.microsoft.com/office/drawing/2014/main" id="{77212B16-AFE3-4819-9458-7F256CA18480}"/>
              </a:ext>
            </a:extLst>
          </p:cNvPr>
          <p:cNvSpPr>
            <a:spLocks noChangeAspect="1"/>
          </p:cNvSpPr>
          <p:nvPr/>
        </p:nvSpPr>
        <p:spPr>
          <a:xfrm rot="10800000">
            <a:off x="4935853" y="2883915"/>
            <a:ext cx="458287" cy="468000"/>
          </a:xfrm>
          <a:prstGeom prst="ellipse">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33">
            <a:extLst>
              <a:ext uri="{FF2B5EF4-FFF2-40B4-BE49-F238E27FC236}">
                <a16:creationId xmlns:a16="http://schemas.microsoft.com/office/drawing/2014/main" id="{C4372EBF-E52C-48A9-8AAC-32C5AC8F59DA}"/>
              </a:ext>
            </a:extLst>
          </p:cNvPr>
          <p:cNvSpPr txBox="1"/>
          <p:nvPr/>
        </p:nvSpPr>
        <p:spPr>
          <a:xfrm>
            <a:off x="4926140" y="2949588"/>
            <a:ext cx="456652" cy="315098"/>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grpSp>
        <p:nvGrpSpPr>
          <p:cNvPr id="49" name="Group 66">
            <a:extLst>
              <a:ext uri="{FF2B5EF4-FFF2-40B4-BE49-F238E27FC236}">
                <a16:creationId xmlns:a16="http://schemas.microsoft.com/office/drawing/2014/main" id="{77630E5C-D7F1-415E-B349-BAF3C66A5084}"/>
              </a:ext>
            </a:extLst>
          </p:cNvPr>
          <p:cNvGrpSpPr/>
          <p:nvPr/>
        </p:nvGrpSpPr>
        <p:grpSpPr>
          <a:xfrm>
            <a:off x="4923392" y="3697984"/>
            <a:ext cx="468000" cy="468000"/>
            <a:chOff x="3584332" y="1734085"/>
            <a:chExt cx="747024" cy="731520"/>
          </a:xfrm>
        </p:grpSpPr>
        <p:sp>
          <p:nvSpPr>
            <p:cNvPr id="50" name="Oval 49">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33">
              <a:extLst>
                <a:ext uri="{FF2B5EF4-FFF2-40B4-BE49-F238E27FC236}">
                  <a16:creationId xmlns:a16="http://schemas.microsoft.com/office/drawing/2014/main" id="{C4372EBF-E52C-48A9-8AAC-32C5AC8F59DA}"/>
                </a:ext>
              </a:extLst>
            </p:cNvPr>
            <p:cNvSpPr txBox="1"/>
            <p:nvPr/>
          </p:nvSpPr>
          <p:spPr>
            <a:xfrm>
              <a:off x="3584332" y="1836737"/>
              <a:ext cx="728911" cy="492523"/>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grpSp>
      <p:grpSp>
        <p:nvGrpSpPr>
          <p:cNvPr id="52" name="Group 66">
            <a:extLst>
              <a:ext uri="{FF2B5EF4-FFF2-40B4-BE49-F238E27FC236}">
                <a16:creationId xmlns:a16="http://schemas.microsoft.com/office/drawing/2014/main" id="{77630E5C-D7F1-415E-B349-BAF3C66A5084}"/>
              </a:ext>
            </a:extLst>
          </p:cNvPr>
          <p:cNvGrpSpPr/>
          <p:nvPr/>
        </p:nvGrpSpPr>
        <p:grpSpPr>
          <a:xfrm>
            <a:off x="4933530" y="1888353"/>
            <a:ext cx="468000" cy="468000"/>
            <a:chOff x="3584332" y="1734085"/>
            <a:chExt cx="747024" cy="731520"/>
          </a:xfrm>
        </p:grpSpPr>
        <p:sp>
          <p:nvSpPr>
            <p:cNvPr id="53" name="Oval 52">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33">
              <a:extLst>
                <a:ext uri="{FF2B5EF4-FFF2-40B4-BE49-F238E27FC236}">
                  <a16:creationId xmlns:a16="http://schemas.microsoft.com/office/drawing/2014/main" id="{C4372EBF-E52C-48A9-8AAC-32C5AC8F59DA}"/>
                </a:ext>
              </a:extLst>
            </p:cNvPr>
            <p:cNvSpPr txBox="1"/>
            <p:nvPr/>
          </p:nvSpPr>
          <p:spPr>
            <a:xfrm>
              <a:off x="3584332" y="1836737"/>
              <a:ext cx="728911" cy="492523"/>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grpSp>
      <p:grpSp>
        <p:nvGrpSpPr>
          <p:cNvPr id="55" name="Group 66">
            <a:extLst>
              <a:ext uri="{FF2B5EF4-FFF2-40B4-BE49-F238E27FC236}">
                <a16:creationId xmlns:a16="http://schemas.microsoft.com/office/drawing/2014/main" id="{77630E5C-D7F1-415E-B349-BAF3C66A5084}"/>
              </a:ext>
            </a:extLst>
          </p:cNvPr>
          <p:cNvGrpSpPr/>
          <p:nvPr/>
        </p:nvGrpSpPr>
        <p:grpSpPr>
          <a:xfrm>
            <a:off x="4930891" y="5695989"/>
            <a:ext cx="468000" cy="468000"/>
            <a:chOff x="3584332" y="1734085"/>
            <a:chExt cx="747024" cy="731520"/>
          </a:xfrm>
        </p:grpSpPr>
        <p:sp>
          <p:nvSpPr>
            <p:cNvPr id="56" name="Oval 55">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3">
              <a:extLst>
                <a:ext uri="{FF2B5EF4-FFF2-40B4-BE49-F238E27FC236}">
                  <a16:creationId xmlns:a16="http://schemas.microsoft.com/office/drawing/2014/main" id="{C4372EBF-E52C-48A9-8AAC-32C5AC8F59DA}"/>
                </a:ext>
              </a:extLst>
            </p:cNvPr>
            <p:cNvSpPr txBox="1"/>
            <p:nvPr/>
          </p:nvSpPr>
          <p:spPr>
            <a:xfrm>
              <a:off x="3584332" y="1836737"/>
              <a:ext cx="728911" cy="492523"/>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grpSp>
      <p:sp>
        <p:nvSpPr>
          <p:cNvPr id="58" name="TextBox 22">
            <a:extLst>
              <a:ext uri="{FF2B5EF4-FFF2-40B4-BE49-F238E27FC236}">
                <a16:creationId xmlns:a16="http://schemas.microsoft.com/office/drawing/2014/main" id="{5FB2F72A-FC7F-463B-B383-9C1EA6CED768}"/>
              </a:ext>
            </a:extLst>
          </p:cNvPr>
          <p:cNvSpPr txBox="1"/>
          <p:nvPr/>
        </p:nvSpPr>
        <p:spPr>
          <a:xfrm>
            <a:off x="5630466" y="1276506"/>
            <a:ext cx="1463312" cy="907941"/>
          </a:xfrm>
          <a:prstGeom prst="rect">
            <a:avLst/>
          </a:prstGeom>
          <a:noFill/>
        </p:spPr>
        <p:txBody>
          <a:bodyPr wrap="square" rtlCol="0">
            <a:spAutoFit/>
          </a:bodyPr>
          <a:lstStyle>
            <a:defPPr>
              <a:defRPr lang="en-US"/>
            </a:defPPr>
            <a:lvl1pPr algn="just">
              <a:defRPr sz="1400">
                <a:latin typeface="Arial" panose="020B0604020202020204" pitchFamily="34" charset="0"/>
                <a:ea typeface="Cambria" panose="02040503050406030204" pitchFamily="18" charset="0"/>
                <a:cs typeface="Arial" panose="020B0604020202020204" pitchFamily="34" charset="0"/>
              </a:defRPr>
            </a:lvl1pPr>
          </a:lstStyle>
          <a:p>
            <a:pPr lvl="0">
              <a:spcAft>
                <a:spcPts val="300"/>
              </a:spcAft>
            </a:pPr>
            <a:r>
              <a:rPr lang="tr-TR" sz="1600" dirty="0">
                <a:hlinkClick r:id="rId2"/>
              </a:rPr>
              <a:t>KANIT-A1</a:t>
            </a:r>
            <a:endParaRPr lang="tr-TR" sz="1600" dirty="0"/>
          </a:p>
          <a:p>
            <a:pPr lvl="0">
              <a:spcAft>
                <a:spcPts val="300"/>
              </a:spcAft>
            </a:pPr>
            <a:endParaRPr lang="tr-TR" sz="1600" dirty="0"/>
          </a:p>
          <a:p>
            <a:pPr lvl="0">
              <a:spcAft>
                <a:spcPts val="300"/>
              </a:spcAft>
            </a:pPr>
            <a:endParaRPr lang="tr-TR" sz="1600" dirty="0"/>
          </a:p>
        </p:txBody>
      </p:sp>
      <p:sp>
        <p:nvSpPr>
          <p:cNvPr id="59" name="TextBox 22">
            <a:extLst>
              <a:ext uri="{FF2B5EF4-FFF2-40B4-BE49-F238E27FC236}">
                <a16:creationId xmlns:a16="http://schemas.microsoft.com/office/drawing/2014/main" id="{5FB2F72A-FC7F-463B-B383-9C1EA6CED768}"/>
              </a:ext>
            </a:extLst>
          </p:cNvPr>
          <p:cNvSpPr txBox="1"/>
          <p:nvPr/>
        </p:nvSpPr>
        <p:spPr>
          <a:xfrm>
            <a:off x="5639250" y="2216081"/>
            <a:ext cx="1463312" cy="907941"/>
          </a:xfrm>
          <a:prstGeom prst="rect">
            <a:avLst/>
          </a:prstGeom>
          <a:noFill/>
        </p:spPr>
        <p:txBody>
          <a:bodyPr wrap="square" rtlCol="0">
            <a:spAutoFit/>
          </a:bodyPr>
          <a:lstStyle>
            <a:defPPr>
              <a:defRPr lang="en-US"/>
            </a:defPPr>
            <a:lvl1pPr algn="just">
              <a:defRPr sz="1400">
                <a:latin typeface="Arial" panose="020B0604020202020204" pitchFamily="34" charset="0"/>
                <a:ea typeface="Cambria" panose="02040503050406030204" pitchFamily="18" charset="0"/>
                <a:cs typeface="Arial" panose="020B0604020202020204" pitchFamily="34" charset="0"/>
              </a:defRPr>
            </a:lvl1pPr>
          </a:lstStyle>
          <a:p>
            <a:pPr lvl="0">
              <a:spcAft>
                <a:spcPts val="300"/>
              </a:spcAft>
            </a:pPr>
            <a:r>
              <a:rPr lang="tr-TR" sz="1600" dirty="0">
                <a:hlinkClick r:id="rId3"/>
              </a:rPr>
              <a:t>KANIT-A2</a:t>
            </a:r>
            <a:endParaRPr lang="tr-TR" sz="1600" dirty="0"/>
          </a:p>
          <a:p>
            <a:pPr lvl="0">
              <a:spcAft>
                <a:spcPts val="300"/>
              </a:spcAft>
            </a:pPr>
            <a:endParaRPr lang="tr-TR" sz="1600" dirty="0"/>
          </a:p>
          <a:p>
            <a:pPr lvl="0">
              <a:spcAft>
                <a:spcPts val="300"/>
              </a:spcAft>
            </a:pPr>
            <a:endParaRPr lang="tr-TR" sz="1600" dirty="0"/>
          </a:p>
        </p:txBody>
      </p:sp>
      <p:sp>
        <p:nvSpPr>
          <p:cNvPr id="60" name="TextBox 22">
            <a:extLst>
              <a:ext uri="{FF2B5EF4-FFF2-40B4-BE49-F238E27FC236}">
                <a16:creationId xmlns:a16="http://schemas.microsoft.com/office/drawing/2014/main" id="{5FB2F72A-FC7F-463B-B383-9C1EA6CED768}"/>
              </a:ext>
            </a:extLst>
          </p:cNvPr>
          <p:cNvSpPr txBox="1"/>
          <p:nvPr/>
        </p:nvSpPr>
        <p:spPr>
          <a:xfrm>
            <a:off x="5570326" y="3193849"/>
            <a:ext cx="1463312" cy="907941"/>
          </a:xfrm>
          <a:prstGeom prst="rect">
            <a:avLst/>
          </a:prstGeom>
          <a:noFill/>
        </p:spPr>
        <p:txBody>
          <a:bodyPr wrap="square" rtlCol="0">
            <a:spAutoFit/>
          </a:bodyPr>
          <a:lstStyle>
            <a:defPPr>
              <a:defRPr lang="en-US"/>
            </a:defPPr>
            <a:lvl1pPr algn="just">
              <a:defRPr sz="1400">
                <a:latin typeface="Arial" panose="020B0604020202020204" pitchFamily="34" charset="0"/>
                <a:ea typeface="Cambria" panose="02040503050406030204" pitchFamily="18" charset="0"/>
                <a:cs typeface="Arial" panose="020B0604020202020204" pitchFamily="34" charset="0"/>
              </a:defRPr>
            </a:lvl1pPr>
          </a:lstStyle>
          <a:p>
            <a:pPr lvl="0">
              <a:spcAft>
                <a:spcPts val="300"/>
              </a:spcAft>
            </a:pPr>
            <a:r>
              <a:rPr lang="tr-TR" sz="1600" dirty="0">
                <a:hlinkClick r:id="rId4"/>
              </a:rPr>
              <a:t>KANIT-A3</a:t>
            </a:r>
            <a:endParaRPr lang="tr-TR" sz="1600" dirty="0"/>
          </a:p>
          <a:p>
            <a:pPr lvl="0">
              <a:spcAft>
                <a:spcPts val="300"/>
              </a:spcAft>
            </a:pPr>
            <a:endParaRPr lang="tr-TR" sz="1600" dirty="0"/>
          </a:p>
          <a:p>
            <a:pPr lvl="0">
              <a:spcAft>
                <a:spcPts val="300"/>
              </a:spcAft>
            </a:pPr>
            <a:endParaRPr lang="tr-TR" sz="1600" dirty="0"/>
          </a:p>
        </p:txBody>
      </p:sp>
      <p:sp>
        <p:nvSpPr>
          <p:cNvPr id="61" name="TextBox 22">
            <a:extLst>
              <a:ext uri="{FF2B5EF4-FFF2-40B4-BE49-F238E27FC236}">
                <a16:creationId xmlns:a16="http://schemas.microsoft.com/office/drawing/2014/main" id="{5FB2F72A-FC7F-463B-B383-9C1EA6CED768}"/>
              </a:ext>
            </a:extLst>
          </p:cNvPr>
          <p:cNvSpPr txBox="1"/>
          <p:nvPr/>
        </p:nvSpPr>
        <p:spPr>
          <a:xfrm>
            <a:off x="5594826" y="4001706"/>
            <a:ext cx="1463312" cy="623248"/>
          </a:xfrm>
          <a:prstGeom prst="rect">
            <a:avLst/>
          </a:prstGeom>
          <a:noFill/>
        </p:spPr>
        <p:txBody>
          <a:bodyPr wrap="square" rtlCol="0">
            <a:spAutoFit/>
          </a:bodyPr>
          <a:lstStyle>
            <a:defPPr>
              <a:defRPr lang="en-US"/>
            </a:defPPr>
            <a:lvl1pPr algn="just">
              <a:defRPr sz="1400">
                <a:latin typeface="Arial" panose="020B0604020202020204" pitchFamily="34" charset="0"/>
                <a:ea typeface="Cambria" panose="02040503050406030204" pitchFamily="18" charset="0"/>
                <a:cs typeface="Arial" panose="020B0604020202020204" pitchFamily="34" charset="0"/>
              </a:defRPr>
            </a:lvl1pPr>
          </a:lstStyle>
          <a:p>
            <a:pPr lvl="0">
              <a:spcAft>
                <a:spcPts val="300"/>
              </a:spcAft>
            </a:pPr>
            <a:r>
              <a:rPr lang="tr-TR" sz="1600" dirty="0">
                <a:hlinkClick r:id="rId5"/>
              </a:rPr>
              <a:t>KANIT-A4</a:t>
            </a:r>
            <a:endParaRPr lang="tr-TR" sz="1600" dirty="0"/>
          </a:p>
          <a:p>
            <a:pPr lvl="0">
              <a:spcAft>
                <a:spcPts val="300"/>
              </a:spcAft>
            </a:pPr>
            <a:endParaRPr lang="tr-TR" sz="1600" dirty="0"/>
          </a:p>
        </p:txBody>
      </p:sp>
      <p:sp>
        <p:nvSpPr>
          <p:cNvPr id="62" name="TextBox 22">
            <a:extLst>
              <a:ext uri="{FF2B5EF4-FFF2-40B4-BE49-F238E27FC236}">
                <a16:creationId xmlns:a16="http://schemas.microsoft.com/office/drawing/2014/main" id="{5FB2F72A-FC7F-463B-B383-9C1EA6CED768}"/>
              </a:ext>
            </a:extLst>
          </p:cNvPr>
          <p:cNvSpPr txBox="1"/>
          <p:nvPr/>
        </p:nvSpPr>
        <p:spPr>
          <a:xfrm>
            <a:off x="5566323" y="5207235"/>
            <a:ext cx="1463312" cy="1192634"/>
          </a:xfrm>
          <a:prstGeom prst="rect">
            <a:avLst/>
          </a:prstGeom>
          <a:noFill/>
        </p:spPr>
        <p:txBody>
          <a:bodyPr wrap="square" rtlCol="0">
            <a:spAutoFit/>
          </a:bodyPr>
          <a:lstStyle>
            <a:defPPr>
              <a:defRPr lang="en-US"/>
            </a:defPPr>
            <a:lvl1pPr algn="just">
              <a:defRPr sz="1400">
                <a:latin typeface="Arial" panose="020B0604020202020204" pitchFamily="34" charset="0"/>
                <a:ea typeface="Cambria" panose="02040503050406030204" pitchFamily="18" charset="0"/>
                <a:cs typeface="Arial" panose="020B0604020202020204" pitchFamily="34" charset="0"/>
              </a:defRPr>
            </a:lvl1pPr>
          </a:lstStyle>
          <a:p>
            <a:pPr lvl="0">
              <a:spcAft>
                <a:spcPts val="300"/>
              </a:spcAft>
            </a:pPr>
            <a:r>
              <a:rPr lang="tr-TR" sz="1600" dirty="0">
                <a:hlinkClick r:id="rId6"/>
              </a:rPr>
              <a:t>KANIT-A5a</a:t>
            </a:r>
            <a:endParaRPr lang="tr-TR" sz="1600" dirty="0"/>
          </a:p>
          <a:p>
            <a:pPr>
              <a:spcAft>
                <a:spcPts val="300"/>
              </a:spcAft>
            </a:pPr>
            <a:r>
              <a:rPr lang="tr-TR" sz="1600" dirty="0">
                <a:hlinkClick r:id="rId7"/>
              </a:rPr>
              <a:t>KANIT-A5b</a:t>
            </a:r>
            <a:endParaRPr lang="tr-TR" sz="1600" dirty="0"/>
          </a:p>
          <a:p>
            <a:pPr lvl="0">
              <a:spcAft>
                <a:spcPts val="300"/>
              </a:spcAft>
            </a:pPr>
            <a:endParaRPr lang="tr-TR" sz="1600" dirty="0"/>
          </a:p>
          <a:p>
            <a:pPr lvl="0">
              <a:spcAft>
                <a:spcPts val="300"/>
              </a:spcAft>
            </a:pPr>
            <a:endParaRPr lang="tr-TR" sz="1600" dirty="0"/>
          </a:p>
        </p:txBody>
      </p:sp>
      <p:grpSp>
        <p:nvGrpSpPr>
          <p:cNvPr id="39" name="Grup 38"/>
          <p:cNvGrpSpPr/>
          <p:nvPr/>
        </p:nvGrpSpPr>
        <p:grpSpPr>
          <a:xfrm>
            <a:off x="-12810" y="793197"/>
            <a:ext cx="12197241" cy="6008868"/>
            <a:chOff x="-5241" y="730729"/>
            <a:chExt cx="12197241" cy="6008868"/>
          </a:xfrm>
        </p:grpSpPr>
        <p:grpSp>
          <p:nvGrpSpPr>
            <p:cNvPr id="63" name="Grup 62"/>
            <p:cNvGrpSpPr/>
            <p:nvPr/>
          </p:nvGrpSpPr>
          <p:grpSpPr>
            <a:xfrm>
              <a:off x="-5241" y="6071536"/>
              <a:ext cx="12197241" cy="668061"/>
              <a:chOff x="-5241" y="6071536"/>
              <a:chExt cx="12197241" cy="668061"/>
            </a:xfrm>
          </p:grpSpPr>
          <p:pic>
            <p:nvPicPr>
              <p:cNvPr id="65" name="Resim 6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3482" y="6071536"/>
                <a:ext cx="3023608" cy="668061"/>
              </a:xfrm>
              <a:prstGeom prst="rect">
                <a:avLst/>
              </a:prstGeom>
            </p:spPr>
          </p:pic>
          <p:pic>
            <p:nvPicPr>
              <p:cNvPr id="66" name="Resim 6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47090" y="6253654"/>
                <a:ext cx="8544910" cy="346842"/>
              </a:xfrm>
              <a:prstGeom prst="rect">
                <a:avLst/>
              </a:prstGeom>
            </p:spPr>
          </p:pic>
          <p:pic>
            <p:nvPicPr>
              <p:cNvPr id="67" name="Resim 6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41" y="6264165"/>
                <a:ext cx="628723" cy="346842"/>
              </a:xfrm>
              <a:prstGeom prst="rect">
                <a:avLst/>
              </a:prstGeom>
            </p:spPr>
          </p:pic>
          <p:sp>
            <p:nvSpPr>
              <p:cNvPr id="68" name="Metin kutusu 67"/>
              <p:cNvSpPr txBox="1"/>
              <p:nvPr/>
            </p:nvSpPr>
            <p:spPr>
              <a:xfrm>
                <a:off x="9538138" y="6220900"/>
                <a:ext cx="2228193" cy="369332"/>
              </a:xfrm>
              <a:prstGeom prst="rect">
                <a:avLst/>
              </a:prstGeom>
              <a:noFill/>
            </p:spPr>
            <p:txBody>
              <a:bodyPr wrap="square" rtlCol="0">
                <a:spAutoFit/>
              </a:bodyPr>
              <a:lstStyle/>
              <a:p>
                <a:r>
                  <a:rPr lang="tr-TR" dirty="0">
                    <a:solidFill>
                      <a:prstClr val="white"/>
                    </a:solidFill>
                    <a:latin typeface="Corbel" panose="020B0503020204020204" pitchFamily="34" charset="0"/>
                  </a:rPr>
                  <a:t>www.cu.edu.tr</a:t>
                </a:r>
              </a:p>
            </p:txBody>
          </p:sp>
        </p:grpSp>
        <p:pic>
          <p:nvPicPr>
            <p:cNvPr id="64" name="Resim 6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730729"/>
              <a:ext cx="12192000" cy="45719"/>
            </a:xfrm>
            <a:prstGeom prst="rect">
              <a:avLst/>
            </a:prstGeom>
          </p:spPr>
        </p:pic>
      </p:grpSp>
      <p:cxnSp>
        <p:nvCxnSpPr>
          <p:cNvPr id="3" name="Düz Bağlayıcı 2"/>
          <p:cNvCxnSpPr>
            <a:stCxn id="11" idx="2"/>
            <a:endCxn id="36" idx="1"/>
          </p:cNvCxnSpPr>
          <p:nvPr/>
        </p:nvCxnSpPr>
        <p:spPr>
          <a:xfrm flipV="1">
            <a:off x="2883746" y="1198626"/>
            <a:ext cx="2030203" cy="3565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Düz Bağlayıcı 68"/>
          <p:cNvCxnSpPr>
            <a:cxnSpLocks/>
            <a:endCxn id="54" idx="1"/>
          </p:cNvCxnSpPr>
          <p:nvPr/>
        </p:nvCxnSpPr>
        <p:spPr>
          <a:xfrm>
            <a:off x="3838669" y="2111575"/>
            <a:ext cx="10948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Düz Bağlayıcı 69"/>
          <p:cNvCxnSpPr/>
          <p:nvPr/>
        </p:nvCxnSpPr>
        <p:spPr>
          <a:xfrm flipV="1">
            <a:off x="4441839" y="3095917"/>
            <a:ext cx="498764" cy="219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Düz Bağlayıcı 72"/>
          <p:cNvCxnSpPr>
            <a:cxnSpLocks/>
          </p:cNvCxnSpPr>
          <p:nvPr/>
        </p:nvCxnSpPr>
        <p:spPr>
          <a:xfrm>
            <a:off x="4234883" y="4840941"/>
            <a:ext cx="694558" cy="922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1685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6" name="Düz Bağlayıcı 25"/>
          <p:cNvCxnSpPr>
            <a:cxnSpLocks/>
            <a:stCxn id="10" idx="2"/>
            <a:endCxn id="50" idx="1"/>
          </p:cNvCxnSpPr>
          <p:nvPr/>
        </p:nvCxnSpPr>
        <p:spPr>
          <a:xfrm>
            <a:off x="3648366" y="1367889"/>
            <a:ext cx="1250207" cy="107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97E6A089-EAE1-C632-A3DD-73FCBC50B5AD}"/>
              </a:ext>
            </a:extLst>
          </p:cNvPr>
          <p:cNvSpPr>
            <a:spLocks noGrp="1"/>
          </p:cNvSpPr>
          <p:nvPr>
            <p:ph type="ftr" sz="quarter" idx="11"/>
          </p:nvPr>
        </p:nvSpPr>
        <p:spPr>
          <a:xfrm>
            <a:off x="10191749" y="6337399"/>
            <a:ext cx="1949189" cy="318195"/>
          </a:xfrm>
        </p:spPr>
        <p:txBody>
          <a:bodyPr/>
          <a:lstStyle/>
          <a:p>
            <a:r>
              <a:rPr lang="tr-TR" sz="1800" dirty="0">
                <a:solidFill>
                  <a:prstClr val="white"/>
                </a:solidFill>
              </a:rPr>
              <a:t>www.cu.edu.tr</a:t>
            </a:r>
          </a:p>
        </p:txBody>
      </p:sp>
      <p:sp>
        <p:nvSpPr>
          <p:cNvPr id="5" name="Footer Placeholder 3">
            <a:extLst>
              <a:ext uri="{FF2B5EF4-FFF2-40B4-BE49-F238E27FC236}">
                <a16:creationId xmlns:a16="http://schemas.microsoft.com/office/drawing/2014/main" id="{BF945A67-81EA-95E9-B29E-6334E495E00E}"/>
              </a:ext>
            </a:extLst>
          </p:cNvPr>
          <p:cNvSpPr txBox="1">
            <a:spLocks/>
          </p:cNvSpPr>
          <p:nvPr/>
        </p:nvSpPr>
        <p:spPr>
          <a:xfrm>
            <a:off x="5467349" y="6337399"/>
            <a:ext cx="3352800"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dirty="0">
                <a:solidFill>
                  <a:prstClr val="white"/>
                </a:solidFill>
              </a:rPr>
              <a:t>Liderlik, Yönetim ve Kalite</a:t>
            </a:r>
          </a:p>
        </p:txBody>
      </p:sp>
      <p:sp>
        <p:nvSpPr>
          <p:cNvPr id="7" name="Oval 6">
            <a:extLst>
              <a:ext uri="{FF2B5EF4-FFF2-40B4-BE49-F238E27FC236}">
                <a16:creationId xmlns:a16="http://schemas.microsoft.com/office/drawing/2014/main" id="{900FA6BA-C2DA-4BCA-A7FC-EA27BF883E3B}"/>
              </a:ext>
            </a:extLst>
          </p:cNvPr>
          <p:cNvSpPr>
            <a:spLocks noChangeAspect="1"/>
          </p:cNvSpPr>
          <p:nvPr/>
        </p:nvSpPr>
        <p:spPr>
          <a:xfrm>
            <a:off x="415225" y="1320249"/>
            <a:ext cx="3801281" cy="3801281"/>
          </a:xfrm>
          <a:prstGeom prst="ellipse">
            <a:avLst/>
          </a:prstGeom>
          <a:solidFill>
            <a:srgbClr val="009999">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60">
            <a:extLst>
              <a:ext uri="{FF2B5EF4-FFF2-40B4-BE49-F238E27FC236}">
                <a16:creationId xmlns:a16="http://schemas.microsoft.com/office/drawing/2014/main" id="{4AB878C9-7DA7-4C73-AEEB-6F37542EEBD6}"/>
              </a:ext>
            </a:extLst>
          </p:cNvPr>
          <p:cNvSpPr>
            <a:spLocks/>
          </p:cNvSpPr>
          <p:nvPr/>
        </p:nvSpPr>
        <p:spPr>
          <a:xfrm rot="8220000" flipH="1">
            <a:off x="331618" y="877487"/>
            <a:ext cx="4218387" cy="4451085"/>
          </a:xfrm>
          <a:prstGeom prst="arc">
            <a:avLst>
              <a:gd name="adj1" fmla="val 15220040"/>
              <a:gd name="adj2" fmla="val 729863"/>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8" name="Group 66">
            <a:extLst>
              <a:ext uri="{FF2B5EF4-FFF2-40B4-BE49-F238E27FC236}">
                <a16:creationId xmlns:a16="http://schemas.microsoft.com/office/drawing/2014/main" id="{77630E5C-D7F1-415E-B349-BAF3C66A5084}"/>
              </a:ext>
            </a:extLst>
          </p:cNvPr>
          <p:cNvGrpSpPr/>
          <p:nvPr/>
        </p:nvGrpSpPr>
        <p:grpSpPr>
          <a:xfrm>
            <a:off x="4824648" y="1101576"/>
            <a:ext cx="653057" cy="623353"/>
            <a:chOff x="3584332" y="1734086"/>
            <a:chExt cx="747024" cy="731520"/>
          </a:xfrm>
        </p:grpSpPr>
        <p:sp>
          <p:nvSpPr>
            <p:cNvPr id="19" name="Oval 18">
              <a:extLst>
                <a:ext uri="{FF2B5EF4-FFF2-40B4-BE49-F238E27FC236}">
                  <a16:creationId xmlns:a16="http://schemas.microsoft.com/office/drawing/2014/main" id="{77212B16-AFE3-4819-9458-7F256CA18480}"/>
                </a:ext>
              </a:extLst>
            </p:cNvPr>
            <p:cNvSpPr>
              <a:spLocks noChangeAspect="1"/>
            </p:cNvSpPr>
            <p:nvPr/>
          </p:nvSpPr>
          <p:spPr>
            <a:xfrm rot="10800000">
              <a:off x="3599836" y="1734086"/>
              <a:ext cx="731520" cy="731520"/>
            </a:xfrm>
            <a:prstGeom prst="ellipse">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33">
              <a:extLst>
                <a:ext uri="{FF2B5EF4-FFF2-40B4-BE49-F238E27FC236}">
                  <a16:creationId xmlns:a16="http://schemas.microsoft.com/office/drawing/2014/main" id="{C4372EBF-E52C-48A9-8AAC-32C5AC8F59DA}"/>
                </a:ext>
              </a:extLst>
            </p:cNvPr>
            <p:cNvSpPr txBox="1"/>
            <p:nvPr/>
          </p:nvSpPr>
          <p:spPr>
            <a:xfrm>
              <a:off x="3584332" y="1836737"/>
              <a:ext cx="728911" cy="246261"/>
            </a:xfrm>
            <a:prstGeom prst="rect">
              <a:avLst/>
            </a:prstGeom>
            <a:noFill/>
          </p:spPr>
          <p:txBody>
            <a:bodyPr wrap="square" rtlCol="0">
              <a:spAutoFit/>
            </a:bodyPr>
            <a:lstStyle/>
            <a:p>
              <a:pPr algn="ctr" defTabSz="1219170">
                <a:spcBef>
                  <a:spcPct val="20000"/>
                </a:spcBef>
                <a:defRPr/>
              </a:pPr>
              <a:endParaRPr lang="en-US" sz="900" b="1" dirty="0">
                <a:solidFill>
                  <a:schemeClr val="bg1"/>
                </a:solidFill>
              </a:endParaRPr>
            </a:p>
          </p:txBody>
        </p:sp>
      </p:grpSp>
      <p:grpSp>
        <p:nvGrpSpPr>
          <p:cNvPr id="21" name="Group 66">
            <a:extLst>
              <a:ext uri="{FF2B5EF4-FFF2-40B4-BE49-F238E27FC236}">
                <a16:creationId xmlns:a16="http://schemas.microsoft.com/office/drawing/2014/main" id="{77630E5C-D7F1-415E-B349-BAF3C66A5084}"/>
              </a:ext>
            </a:extLst>
          </p:cNvPr>
          <p:cNvGrpSpPr/>
          <p:nvPr/>
        </p:nvGrpSpPr>
        <p:grpSpPr>
          <a:xfrm>
            <a:off x="4823075" y="2032070"/>
            <a:ext cx="653057" cy="623353"/>
            <a:chOff x="3584332" y="1734086"/>
            <a:chExt cx="747024" cy="731520"/>
          </a:xfrm>
        </p:grpSpPr>
        <p:sp>
          <p:nvSpPr>
            <p:cNvPr id="22" name="Oval 21">
              <a:extLst>
                <a:ext uri="{FF2B5EF4-FFF2-40B4-BE49-F238E27FC236}">
                  <a16:creationId xmlns:a16="http://schemas.microsoft.com/office/drawing/2014/main" id="{77212B16-AFE3-4819-9458-7F256CA18480}"/>
                </a:ext>
              </a:extLst>
            </p:cNvPr>
            <p:cNvSpPr>
              <a:spLocks noChangeAspect="1"/>
            </p:cNvSpPr>
            <p:nvPr/>
          </p:nvSpPr>
          <p:spPr>
            <a:xfrm rot="10800000">
              <a:off x="3599836" y="1734086"/>
              <a:ext cx="731520" cy="731520"/>
            </a:xfrm>
            <a:prstGeom prst="ellipse">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33">
              <a:extLst>
                <a:ext uri="{FF2B5EF4-FFF2-40B4-BE49-F238E27FC236}">
                  <a16:creationId xmlns:a16="http://schemas.microsoft.com/office/drawing/2014/main" id="{C4372EBF-E52C-48A9-8AAC-32C5AC8F59DA}"/>
                </a:ext>
              </a:extLst>
            </p:cNvPr>
            <p:cNvSpPr txBox="1"/>
            <p:nvPr/>
          </p:nvSpPr>
          <p:spPr>
            <a:xfrm>
              <a:off x="3584332" y="1836737"/>
              <a:ext cx="728911" cy="246261"/>
            </a:xfrm>
            <a:prstGeom prst="rect">
              <a:avLst/>
            </a:prstGeom>
            <a:noFill/>
          </p:spPr>
          <p:txBody>
            <a:bodyPr wrap="square" rtlCol="0">
              <a:spAutoFit/>
            </a:bodyPr>
            <a:lstStyle/>
            <a:p>
              <a:pPr algn="ctr" defTabSz="1219170">
                <a:spcBef>
                  <a:spcPct val="20000"/>
                </a:spcBef>
                <a:defRPr/>
              </a:pPr>
              <a:endParaRPr lang="en-US" sz="900" b="1" dirty="0">
                <a:solidFill>
                  <a:schemeClr val="bg1"/>
                </a:solidFill>
              </a:endParaRPr>
            </a:p>
          </p:txBody>
        </p:sp>
      </p:grpSp>
      <p:sp>
        <p:nvSpPr>
          <p:cNvPr id="24" name="TextBox 33">
            <a:extLst>
              <a:ext uri="{FF2B5EF4-FFF2-40B4-BE49-F238E27FC236}">
                <a16:creationId xmlns:a16="http://schemas.microsoft.com/office/drawing/2014/main" id="{C4372EBF-E52C-48A9-8AAC-32C5AC8F59DA}"/>
              </a:ext>
            </a:extLst>
          </p:cNvPr>
          <p:cNvSpPr txBox="1"/>
          <p:nvPr/>
        </p:nvSpPr>
        <p:spPr>
          <a:xfrm>
            <a:off x="4804759" y="5128768"/>
            <a:ext cx="637222" cy="461665"/>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cxnSp>
        <p:nvCxnSpPr>
          <p:cNvPr id="27" name="Düz Bağlayıcı 26"/>
          <p:cNvCxnSpPr>
            <a:cxnSpLocks/>
            <a:endCxn id="22" idx="6"/>
          </p:cNvCxnSpPr>
          <p:nvPr/>
        </p:nvCxnSpPr>
        <p:spPr>
          <a:xfrm flipV="1">
            <a:off x="4440518" y="2343746"/>
            <a:ext cx="396111" cy="468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Düz Bağlayıcı 27"/>
          <p:cNvCxnSpPr>
            <a:cxnSpLocks/>
            <a:stCxn id="10" idx="0"/>
            <a:endCxn id="48" idx="1"/>
          </p:cNvCxnSpPr>
          <p:nvPr/>
        </p:nvCxnSpPr>
        <p:spPr>
          <a:xfrm>
            <a:off x="3435209" y="5082980"/>
            <a:ext cx="1474300" cy="1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Başlık 1">
            <a:extLst>
              <a:ext uri="{FF2B5EF4-FFF2-40B4-BE49-F238E27FC236}">
                <a16:creationId xmlns:a16="http://schemas.microsoft.com/office/drawing/2014/main" id="{9B9A08EF-D482-3699-83D8-B7C7BC4504C9}"/>
              </a:ext>
            </a:extLst>
          </p:cNvPr>
          <p:cNvSpPr txBox="1">
            <a:spLocks/>
          </p:cNvSpPr>
          <p:nvPr/>
        </p:nvSpPr>
        <p:spPr>
          <a:xfrm>
            <a:off x="1519084" y="108387"/>
            <a:ext cx="8844116" cy="668061"/>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4000" b="1" i="0" u="none" strike="noStrike" kern="1200" cap="none" spc="-60" normalizeH="0" baseline="0" noProof="0" dirty="0">
                <a:ln>
                  <a:noFill/>
                </a:ln>
                <a:solidFill>
                  <a:srgbClr val="006128"/>
                </a:solidFill>
                <a:effectLst/>
                <a:uLnTx/>
                <a:uFillTx/>
                <a:latin typeface="Calibri" panose="020F0502020204030204" pitchFamily="34" charset="0"/>
                <a:ea typeface="+mj-ea"/>
                <a:cs typeface="Calibri" panose="020F0502020204030204" pitchFamily="34" charset="0"/>
              </a:rPr>
              <a:t>A. LİDERLİK</a:t>
            </a:r>
            <a:r>
              <a:rPr lang="tr-TR" sz="4000" b="1" cap="none" dirty="0">
                <a:solidFill>
                  <a:srgbClr val="006128"/>
                </a:solidFill>
                <a:latin typeface="Calibri" panose="020F0502020204030204" pitchFamily="34" charset="0"/>
                <a:cs typeface="Calibri" panose="020F0502020204030204" pitchFamily="34" charset="0"/>
              </a:rPr>
              <a:t>, YÖNETİM VE KALİTE </a:t>
            </a:r>
            <a:endParaRPr kumimoji="0" lang="tr-TR" sz="4000" b="1" i="0" u="none" strike="noStrike" kern="1200" cap="none" spc="-60" normalizeH="0" baseline="0" noProof="0" dirty="0">
              <a:ln>
                <a:noFill/>
              </a:ln>
              <a:solidFill>
                <a:srgbClr val="006128"/>
              </a:solidFill>
              <a:effectLst/>
              <a:uLnTx/>
              <a:uFillTx/>
              <a:latin typeface="Calibri" panose="020F0502020204030204" pitchFamily="34" charset="0"/>
              <a:ea typeface="+mj-ea"/>
              <a:cs typeface="Calibri" panose="020F0502020204030204" pitchFamily="34" charset="0"/>
            </a:endParaRPr>
          </a:p>
        </p:txBody>
      </p:sp>
      <p:grpSp>
        <p:nvGrpSpPr>
          <p:cNvPr id="33" name="Group 66">
            <a:extLst>
              <a:ext uri="{FF2B5EF4-FFF2-40B4-BE49-F238E27FC236}">
                <a16:creationId xmlns:a16="http://schemas.microsoft.com/office/drawing/2014/main" id="{77630E5C-D7F1-415E-B349-BAF3C66A5084}"/>
              </a:ext>
            </a:extLst>
          </p:cNvPr>
          <p:cNvGrpSpPr/>
          <p:nvPr/>
        </p:nvGrpSpPr>
        <p:grpSpPr>
          <a:xfrm>
            <a:off x="4828780" y="4967080"/>
            <a:ext cx="653057" cy="623353"/>
            <a:chOff x="3584332" y="1734086"/>
            <a:chExt cx="747024" cy="731520"/>
          </a:xfrm>
        </p:grpSpPr>
        <p:sp>
          <p:nvSpPr>
            <p:cNvPr id="34" name="Oval 33">
              <a:extLst>
                <a:ext uri="{FF2B5EF4-FFF2-40B4-BE49-F238E27FC236}">
                  <a16:creationId xmlns:a16="http://schemas.microsoft.com/office/drawing/2014/main" id="{77212B16-AFE3-4819-9458-7F256CA18480}"/>
                </a:ext>
              </a:extLst>
            </p:cNvPr>
            <p:cNvSpPr>
              <a:spLocks noChangeAspect="1"/>
            </p:cNvSpPr>
            <p:nvPr/>
          </p:nvSpPr>
          <p:spPr>
            <a:xfrm rot="10800000">
              <a:off x="3599836" y="1734086"/>
              <a:ext cx="731520" cy="731520"/>
            </a:xfrm>
            <a:prstGeom prst="ellipse">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3">
              <a:extLst>
                <a:ext uri="{FF2B5EF4-FFF2-40B4-BE49-F238E27FC236}">
                  <a16:creationId xmlns:a16="http://schemas.microsoft.com/office/drawing/2014/main" id="{C4372EBF-E52C-48A9-8AAC-32C5AC8F59DA}"/>
                </a:ext>
              </a:extLst>
            </p:cNvPr>
            <p:cNvSpPr txBox="1"/>
            <p:nvPr/>
          </p:nvSpPr>
          <p:spPr>
            <a:xfrm>
              <a:off x="3584332" y="1836737"/>
              <a:ext cx="728911" cy="246261"/>
            </a:xfrm>
            <a:prstGeom prst="rect">
              <a:avLst/>
            </a:prstGeom>
            <a:noFill/>
          </p:spPr>
          <p:txBody>
            <a:bodyPr wrap="square" rtlCol="0">
              <a:spAutoFit/>
            </a:bodyPr>
            <a:lstStyle/>
            <a:p>
              <a:pPr algn="ctr" defTabSz="1219170">
                <a:spcBef>
                  <a:spcPct val="20000"/>
                </a:spcBef>
                <a:defRPr/>
              </a:pPr>
              <a:endParaRPr lang="en-US" sz="900" b="1" dirty="0">
                <a:solidFill>
                  <a:schemeClr val="bg1"/>
                </a:solidFill>
              </a:endParaRPr>
            </a:p>
          </p:txBody>
        </p:sp>
      </p:grpSp>
      <p:sp>
        <p:nvSpPr>
          <p:cNvPr id="36" name="TextBox 25">
            <a:extLst>
              <a:ext uri="{FF2B5EF4-FFF2-40B4-BE49-F238E27FC236}">
                <a16:creationId xmlns:a16="http://schemas.microsoft.com/office/drawing/2014/main" id="{98F44AC2-ED5E-4570-A170-83A42180FFBA}"/>
              </a:ext>
            </a:extLst>
          </p:cNvPr>
          <p:cNvSpPr txBox="1"/>
          <p:nvPr/>
        </p:nvSpPr>
        <p:spPr>
          <a:xfrm>
            <a:off x="697360" y="1602129"/>
            <a:ext cx="3237010" cy="3170099"/>
          </a:xfrm>
          <a:prstGeom prst="rect">
            <a:avLst/>
          </a:prstGeom>
          <a:noFill/>
        </p:spPr>
        <p:txBody>
          <a:bodyPr wrap="square" rtlCol="0">
            <a:spAutoFit/>
          </a:bodyPr>
          <a:lstStyle/>
          <a:p>
            <a:pPr algn="ctr"/>
            <a:r>
              <a:rPr lang="en-US" sz="2000" b="1" dirty="0" err="1">
                <a:latin typeface="Arial" panose="020B0604020202020204" pitchFamily="34" charset="0"/>
                <a:ea typeface="Cambria" panose="02040503050406030204" pitchFamily="18" charset="0"/>
                <a:cs typeface="Arial" panose="020B0604020202020204" pitchFamily="34" charset="0"/>
              </a:rPr>
              <a:t>Üniversitede</a:t>
            </a:r>
            <a:r>
              <a:rPr lang="en-US" sz="2000" b="1" dirty="0">
                <a:latin typeface="Arial" panose="020B0604020202020204" pitchFamily="34" charset="0"/>
                <a:ea typeface="Cambria" panose="02040503050406030204" pitchFamily="18" charset="0"/>
                <a:cs typeface="Arial" panose="020B0604020202020204" pitchFamily="34" charset="0"/>
              </a:rPr>
              <a:t> </a:t>
            </a:r>
            <a:r>
              <a:rPr lang="en-US" sz="2000" b="1" dirty="0" err="1">
                <a:latin typeface="Arial" panose="020B0604020202020204" pitchFamily="34" charset="0"/>
                <a:ea typeface="Cambria" panose="02040503050406030204" pitchFamily="18" charset="0"/>
                <a:cs typeface="Arial" panose="020B0604020202020204" pitchFamily="34" charset="0"/>
              </a:rPr>
              <a:t>yürütülmekte</a:t>
            </a:r>
            <a:r>
              <a:rPr lang="en-US" sz="2000" b="1" dirty="0">
                <a:latin typeface="Arial" panose="020B0604020202020204" pitchFamily="34" charset="0"/>
                <a:ea typeface="Cambria" panose="02040503050406030204" pitchFamily="18" charset="0"/>
                <a:cs typeface="Arial" panose="020B0604020202020204" pitchFamily="34" charset="0"/>
              </a:rPr>
              <a:t> </a:t>
            </a:r>
            <a:r>
              <a:rPr lang="en-US" sz="2000" b="1" dirty="0" err="1">
                <a:latin typeface="Arial" panose="020B0604020202020204" pitchFamily="34" charset="0"/>
                <a:ea typeface="Cambria" panose="02040503050406030204" pitchFamily="18" charset="0"/>
                <a:cs typeface="Arial" panose="020B0604020202020204" pitchFamily="34" charset="0"/>
              </a:rPr>
              <a:t>olan</a:t>
            </a:r>
            <a:r>
              <a:rPr lang="en-US" sz="2000" b="1" dirty="0">
                <a:latin typeface="Arial" panose="020B0604020202020204" pitchFamily="34" charset="0"/>
                <a:ea typeface="Cambria" panose="02040503050406030204" pitchFamily="18" charset="0"/>
                <a:cs typeface="Arial" panose="020B0604020202020204" pitchFamily="34" charset="0"/>
              </a:rPr>
              <a:t> </a:t>
            </a:r>
            <a:r>
              <a:rPr lang="en-US" sz="2000" b="1" dirty="0" err="1">
                <a:latin typeface="Arial" panose="020B0604020202020204" pitchFamily="34" charset="0"/>
                <a:ea typeface="Cambria" panose="02040503050406030204" pitchFamily="18" charset="0"/>
                <a:cs typeface="Arial" panose="020B0604020202020204" pitchFamily="34" charset="0"/>
              </a:rPr>
              <a:t>faaliyet</a:t>
            </a:r>
            <a:r>
              <a:rPr lang="en-US" sz="2000" b="1" dirty="0">
                <a:latin typeface="Arial" panose="020B0604020202020204" pitchFamily="34" charset="0"/>
                <a:ea typeface="Cambria" panose="02040503050406030204" pitchFamily="18" charset="0"/>
                <a:cs typeface="Arial" panose="020B0604020202020204" pitchFamily="34" charset="0"/>
              </a:rPr>
              <a:t> </a:t>
            </a:r>
            <a:r>
              <a:rPr lang="en-US" sz="2000" b="1" dirty="0" err="1">
                <a:latin typeface="Arial" panose="020B0604020202020204" pitchFamily="34" charset="0"/>
                <a:ea typeface="Cambria" panose="02040503050406030204" pitchFamily="18" charset="0"/>
                <a:cs typeface="Arial" panose="020B0604020202020204" pitchFamily="34" charset="0"/>
              </a:rPr>
              <a:t>ve</a:t>
            </a:r>
            <a:r>
              <a:rPr lang="en-US" sz="2000" b="1" dirty="0">
                <a:latin typeface="Arial" panose="020B0604020202020204" pitchFamily="34" charset="0"/>
                <a:ea typeface="Cambria" panose="02040503050406030204" pitchFamily="18" charset="0"/>
                <a:cs typeface="Arial" panose="020B0604020202020204" pitchFamily="34" charset="0"/>
              </a:rPr>
              <a:t> </a:t>
            </a:r>
            <a:r>
              <a:rPr lang="en-US" sz="2000" b="1" dirty="0" err="1">
                <a:latin typeface="Arial" panose="020B0604020202020204" pitchFamily="34" charset="0"/>
                <a:ea typeface="Cambria" panose="02040503050406030204" pitchFamily="18" charset="0"/>
                <a:cs typeface="Arial" panose="020B0604020202020204" pitchFamily="34" charset="0"/>
              </a:rPr>
              <a:t>süreçlerin</a:t>
            </a:r>
            <a:r>
              <a:rPr lang="en-US" sz="2000" b="1" dirty="0">
                <a:latin typeface="Arial" panose="020B0604020202020204" pitchFamily="34" charset="0"/>
                <a:ea typeface="Cambria" panose="02040503050406030204" pitchFamily="18" charset="0"/>
                <a:cs typeface="Arial" panose="020B0604020202020204" pitchFamily="34" charset="0"/>
              </a:rPr>
              <a:t> </a:t>
            </a:r>
            <a:r>
              <a:rPr lang="en-US" sz="2000" b="1" dirty="0" err="1">
                <a:latin typeface="Arial" panose="020B0604020202020204" pitchFamily="34" charset="0"/>
                <a:ea typeface="Cambria" panose="02040503050406030204" pitchFamily="18" charset="0"/>
                <a:cs typeface="Arial" panose="020B0604020202020204" pitchFamily="34" charset="0"/>
              </a:rPr>
              <a:t>veri</a:t>
            </a:r>
            <a:r>
              <a:rPr lang="en-US" sz="2000" b="1" dirty="0">
                <a:latin typeface="Arial" panose="020B0604020202020204" pitchFamily="34" charset="0"/>
                <a:ea typeface="Cambria" panose="02040503050406030204" pitchFamily="18" charset="0"/>
                <a:cs typeface="Arial" panose="020B0604020202020204" pitchFamily="34" charset="0"/>
              </a:rPr>
              <a:t> </a:t>
            </a:r>
            <a:r>
              <a:rPr lang="en-US" sz="2000" b="1" dirty="0" err="1">
                <a:latin typeface="Arial" panose="020B0604020202020204" pitchFamily="34" charset="0"/>
                <a:ea typeface="Cambria" panose="02040503050406030204" pitchFamily="18" charset="0"/>
                <a:cs typeface="Arial" panose="020B0604020202020204" pitchFamily="34" charset="0"/>
              </a:rPr>
              <a:t>toplama</a:t>
            </a:r>
            <a:r>
              <a:rPr lang="en-US" sz="2000" b="1" dirty="0">
                <a:latin typeface="Arial" panose="020B0604020202020204" pitchFamily="34" charset="0"/>
                <a:ea typeface="Cambria" panose="02040503050406030204" pitchFamily="18" charset="0"/>
                <a:cs typeface="Arial" panose="020B0604020202020204" pitchFamily="34" charset="0"/>
              </a:rPr>
              <a:t>, </a:t>
            </a:r>
            <a:r>
              <a:rPr lang="en-US" sz="2000" b="1" dirty="0" err="1">
                <a:latin typeface="Arial" panose="020B0604020202020204" pitchFamily="34" charset="0"/>
                <a:ea typeface="Cambria" panose="02040503050406030204" pitchFamily="18" charset="0"/>
                <a:cs typeface="Arial" panose="020B0604020202020204" pitchFamily="34" charset="0"/>
              </a:rPr>
              <a:t>analiz</a:t>
            </a:r>
            <a:r>
              <a:rPr lang="en-US" sz="2000" b="1" dirty="0">
                <a:latin typeface="Arial" panose="020B0604020202020204" pitchFamily="34" charset="0"/>
                <a:ea typeface="Cambria" panose="02040503050406030204" pitchFamily="18" charset="0"/>
                <a:cs typeface="Arial" panose="020B0604020202020204" pitchFamily="34" charset="0"/>
              </a:rPr>
              <a:t> </a:t>
            </a:r>
            <a:r>
              <a:rPr lang="en-US" sz="2000" b="1" dirty="0" err="1">
                <a:latin typeface="Arial" panose="020B0604020202020204" pitchFamily="34" charset="0"/>
                <a:ea typeface="Cambria" panose="02040503050406030204" pitchFamily="18" charset="0"/>
                <a:cs typeface="Arial" panose="020B0604020202020204" pitchFamily="34" charset="0"/>
              </a:rPr>
              <a:t>ve</a:t>
            </a:r>
            <a:r>
              <a:rPr lang="en-US" sz="2000" b="1" dirty="0">
                <a:latin typeface="Arial" panose="020B0604020202020204" pitchFamily="34" charset="0"/>
                <a:ea typeface="Cambria" panose="02040503050406030204" pitchFamily="18" charset="0"/>
                <a:cs typeface="Arial" panose="020B0604020202020204" pitchFamily="34" charset="0"/>
              </a:rPr>
              <a:t> </a:t>
            </a:r>
            <a:r>
              <a:rPr lang="en-US" sz="2000" b="1" dirty="0" err="1">
                <a:latin typeface="Arial" panose="020B0604020202020204" pitchFamily="34" charset="0"/>
                <a:ea typeface="Cambria" panose="02040503050406030204" pitchFamily="18" charset="0"/>
                <a:cs typeface="Arial" panose="020B0604020202020204" pitchFamily="34" charset="0"/>
              </a:rPr>
              <a:t>raporlamasına</a:t>
            </a:r>
            <a:r>
              <a:rPr lang="en-US" sz="2000" b="1" dirty="0">
                <a:latin typeface="Arial" panose="020B0604020202020204" pitchFamily="34" charset="0"/>
                <a:ea typeface="Cambria" panose="02040503050406030204" pitchFamily="18" charset="0"/>
                <a:cs typeface="Arial" panose="020B0604020202020204" pitchFamily="34" charset="0"/>
              </a:rPr>
              <a:t> </a:t>
            </a:r>
            <a:r>
              <a:rPr lang="en-US" sz="2000" b="1" dirty="0" err="1">
                <a:latin typeface="Arial" panose="020B0604020202020204" pitchFamily="34" charset="0"/>
                <a:ea typeface="Cambria" panose="02040503050406030204" pitchFamily="18" charset="0"/>
                <a:cs typeface="Arial" panose="020B0604020202020204" pitchFamily="34" charset="0"/>
              </a:rPr>
              <a:t>yönelik</a:t>
            </a:r>
            <a:r>
              <a:rPr lang="en-US" sz="2000" b="1" dirty="0">
                <a:latin typeface="Arial" panose="020B0604020202020204" pitchFamily="34" charset="0"/>
                <a:ea typeface="Cambria" panose="02040503050406030204" pitchFamily="18" charset="0"/>
                <a:cs typeface="Arial" panose="020B0604020202020204" pitchFamily="34" charset="0"/>
              </a:rPr>
              <a:t> </a:t>
            </a:r>
            <a:r>
              <a:rPr lang="en-US" sz="2000" b="1" dirty="0" err="1">
                <a:latin typeface="Arial" panose="020B0604020202020204" pitchFamily="34" charset="0"/>
                <a:ea typeface="Cambria" panose="02040503050406030204" pitchFamily="18" charset="0"/>
                <a:cs typeface="Arial" panose="020B0604020202020204" pitchFamily="34" charset="0"/>
              </a:rPr>
              <a:t>elde</a:t>
            </a:r>
            <a:r>
              <a:rPr lang="en-US" sz="2000" b="1" dirty="0">
                <a:latin typeface="Arial" panose="020B0604020202020204" pitchFamily="34" charset="0"/>
                <a:ea typeface="Cambria" panose="02040503050406030204" pitchFamily="18" charset="0"/>
                <a:cs typeface="Arial" panose="020B0604020202020204" pitchFamily="34" charset="0"/>
              </a:rPr>
              <a:t> </a:t>
            </a:r>
            <a:r>
              <a:rPr lang="en-US" sz="2000" b="1" dirty="0" err="1">
                <a:latin typeface="Arial" panose="020B0604020202020204" pitchFamily="34" charset="0"/>
                <a:ea typeface="Cambria" panose="02040503050406030204" pitchFamily="18" charset="0"/>
                <a:cs typeface="Arial" panose="020B0604020202020204" pitchFamily="34" charset="0"/>
              </a:rPr>
              <a:t>edilen</a:t>
            </a:r>
            <a:r>
              <a:rPr lang="en-US" sz="2000" b="1" dirty="0">
                <a:latin typeface="Arial" panose="020B0604020202020204" pitchFamily="34" charset="0"/>
                <a:ea typeface="Cambria" panose="02040503050406030204" pitchFamily="18" charset="0"/>
                <a:cs typeface="Arial" panose="020B0604020202020204" pitchFamily="34" charset="0"/>
              </a:rPr>
              <a:t> </a:t>
            </a:r>
            <a:r>
              <a:rPr lang="en-US" sz="2000" b="1" dirty="0" err="1">
                <a:latin typeface="Arial" panose="020B0604020202020204" pitchFamily="34" charset="0"/>
                <a:ea typeface="Cambria" panose="02040503050406030204" pitchFamily="18" charset="0"/>
                <a:cs typeface="Arial" panose="020B0604020202020204" pitchFamily="34" charset="0"/>
              </a:rPr>
              <a:t>bilgilerin</a:t>
            </a:r>
            <a:r>
              <a:rPr lang="en-US" sz="2000" b="1" dirty="0">
                <a:latin typeface="Arial" panose="020B0604020202020204" pitchFamily="34" charset="0"/>
                <a:ea typeface="Cambria" panose="02040503050406030204" pitchFamily="18" charset="0"/>
                <a:cs typeface="Arial" panose="020B0604020202020204" pitchFamily="34" charset="0"/>
              </a:rPr>
              <a:t> PUKÖ </a:t>
            </a:r>
            <a:r>
              <a:rPr lang="en-US" sz="2000" b="1" dirty="0" err="1">
                <a:latin typeface="Arial" panose="020B0604020202020204" pitchFamily="34" charset="0"/>
                <a:ea typeface="Cambria" panose="02040503050406030204" pitchFamily="18" charset="0"/>
                <a:cs typeface="Arial" panose="020B0604020202020204" pitchFamily="34" charset="0"/>
              </a:rPr>
              <a:t>döngüsü</a:t>
            </a:r>
            <a:r>
              <a:rPr lang="en-US" sz="2000" b="1" dirty="0">
                <a:latin typeface="Arial" panose="020B0604020202020204" pitchFamily="34" charset="0"/>
                <a:ea typeface="Cambria" panose="02040503050406030204" pitchFamily="18" charset="0"/>
                <a:cs typeface="Arial" panose="020B0604020202020204" pitchFamily="34" charset="0"/>
              </a:rPr>
              <a:t> </a:t>
            </a:r>
            <a:r>
              <a:rPr lang="en-US" sz="2000" b="1" dirty="0" err="1">
                <a:latin typeface="Arial" panose="020B0604020202020204" pitchFamily="34" charset="0"/>
                <a:ea typeface="Cambria" panose="02040503050406030204" pitchFamily="18" charset="0"/>
                <a:cs typeface="Arial" panose="020B0604020202020204" pitchFamily="34" charset="0"/>
              </a:rPr>
              <a:t>kullanılarak</a:t>
            </a:r>
            <a:r>
              <a:rPr lang="en-US" sz="2000" b="1" dirty="0">
                <a:latin typeface="Arial" panose="020B0604020202020204" pitchFamily="34" charset="0"/>
                <a:ea typeface="Cambria" panose="02040503050406030204" pitchFamily="18" charset="0"/>
                <a:cs typeface="Arial" panose="020B0604020202020204" pitchFamily="34" charset="0"/>
              </a:rPr>
              <a:t> </a:t>
            </a:r>
            <a:r>
              <a:rPr lang="en-US" sz="2000" b="1" dirty="0" err="1">
                <a:latin typeface="Arial" panose="020B0604020202020204" pitchFamily="34" charset="0"/>
                <a:ea typeface="Cambria" panose="02040503050406030204" pitchFamily="18" charset="0"/>
                <a:cs typeface="Arial" panose="020B0604020202020204" pitchFamily="34" charset="0"/>
              </a:rPr>
              <a:t>akademik</a:t>
            </a:r>
            <a:r>
              <a:rPr lang="en-US" sz="2000" b="1" dirty="0">
                <a:latin typeface="Arial" panose="020B0604020202020204" pitchFamily="34" charset="0"/>
                <a:ea typeface="Cambria" panose="02040503050406030204" pitchFamily="18" charset="0"/>
                <a:cs typeface="Arial" panose="020B0604020202020204" pitchFamily="34" charset="0"/>
              </a:rPr>
              <a:t> </a:t>
            </a:r>
            <a:r>
              <a:rPr lang="en-US" sz="2000" b="1" dirty="0" err="1">
                <a:latin typeface="Arial" panose="020B0604020202020204" pitchFamily="34" charset="0"/>
                <a:ea typeface="Cambria" panose="02040503050406030204" pitchFamily="18" charset="0"/>
                <a:cs typeface="Arial" panose="020B0604020202020204" pitchFamily="34" charset="0"/>
              </a:rPr>
              <a:t>ve</a:t>
            </a:r>
            <a:r>
              <a:rPr lang="en-US" sz="2000" b="1" dirty="0">
                <a:latin typeface="Arial" panose="020B0604020202020204" pitchFamily="34" charset="0"/>
                <a:ea typeface="Cambria" panose="02040503050406030204" pitchFamily="18" charset="0"/>
                <a:cs typeface="Arial" panose="020B0604020202020204" pitchFamily="34" charset="0"/>
              </a:rPr>
              <a:t> </a:t>
            </a:r>
            <a:r>
              <a:rPr lang="en-US" sz="2000" b="1" dirty="0" err="1">
                <a:latin typeface="Arial" panose="020B0604020202020204" pitchFamily="34" charset="0"/>
                <a:ea typeface="Cambria" panose="02040503050406030204" pitchFamily="18" charset="0"/>
                <a:cs typeface="Arial" panose="020B0604020202020204" pitchFamily="34" charset="0"/>
              </a:rPr>
              <a:t>idari</a:t>
            </a:r>
            <a:r>
              <a:rPr lang="en-US" sz="2000" b="1" dirty="0">
                <a:latin typeface="Arial" panose="020B0604020202020204" pitchFamily="34" charset="0"/>
                <a:ea typeface="Cambria" panose="02040503050406030204" pitchFamily="18" charset="0"/>
                <a:cs typeface="Arial" panose="020B0604020202020204" pitchFamily="34" charset="0"/>
              </a:rPr>
              <a:t> </a:t>
            </a:r>
            <a:r>
              <a:rPr lang="en-US" sz="2000" b="1" dirty="0" err="1">
                <a:latin typeface="Arial" panose="020B0604020202020204" pitchFamily="34" charset="0"/>
                <a:ea typeface="Cambria" panose="02040503050406030204" pitchFamily="18" charset="0"/>
                <a:cs typeface="Arial" panose="020B0604020202020204" pitchFamily="34" charset="0"/>
              </a:rPr>
              <a:t>hizmetlerin</a:t>
            </a:r>
            <a:r>
              <a:rPr lang="en-US" sz="2000" b="1" dirty="0">
                <a:latin typeface="Arial" panose="020B0604020202020204" pitchFamily="34" charset="0"/>
                <a:ea typeface="Cambria" panose="02040503050406030204" pitchFamily="18" charset="0"/>
                <a:cs typeface="Arial" panose="020B0604020202020204" pitchFamily="34" charset="0"/>
              </a:rPr>
              <a:t> </a:t>
            </a:r>
            <a:r>
              <a:rPr lang="en-US" sz="2000" b="1" dirty="0" err="1">
                <a:latin typeface="Arial" panose="020B0604020202020204" pitchFamily="34" charset="0"/>
                <a:ea typeface="Cambria" panose="02040503050406030204" pitchFamily="18" charset="0"/>
                <a:cs typeface="Arial" panose="020B0604020202020204" pitchFamily="34" charset="0"/>
              </a:rPr>
              <a:t>kalitesini</a:t>
            </a:r>
            <a:r>
              <a:rPr lang="en-US" sz="2000" b="1" dirty="0">
                <a:latin typeface="Arial" panose="020B0604020202020204" pitchFamily="34" charset="0"/>
                <a:ea typeface="Cambria" panose="02040503050406030204" pitchFamily="18" charset="0"/>
                <a:cs typeface="Arial" panose="020B0604020202020204" pitchFamily="34" charset="0"/>
              </a:rPr>
              <a:t> </a:t>
            </a:r>
            <a:r>
              <a:rPr lang="en-US" sz="2000" b="1" dirty="0" err="1">
                <a:latin typeface="Arial" panose="020B0604020202020204" pitchFamily="34" charset="0"/>
                <a:ea typeface="Cambria" panose="02040503050406030204" pitchFamily="18" charset="0"/>
                <a:cs typeface="Arial" panose="020B0604020202020204" pitchFamily="34" charset="0"/>
              </a:rPr>
              <a:t>artırma</a:t>
            </a:r>
            <a:endParaRPr lang="tr-TR" sz="2000" b="1" dirty="0">
              <a:latin typeface="Arial" panose="020B0604020202020204" pitchFamily="34" charset="0"/>
              <a:ea typeface="Cambria" panose="02040503050406030204" pitchFamily="18" charset="0"/>
              <a:cs typeface="Arial" panose="020B0604020202020204" pitchFamily="34" charset="0"/>
            </a:endParaRPr>
          </a:p>
        </p:txBody>
      </p:sp>
      <p:sp>
        <p:nvSpPr>
          <p:cNvPr id="37" name="TextBox 28">
            <a:extLst>
              <a:ext uri="{FF2B5EF4-FFF2-40B4-BE49-F238E27FC236}">
                <a16:creationId xmlns:a16="http://schemas.microsoft.com/office/drawing/2014/main" id="{6DD76C24-3B83-4F1F-9D1D-8CFDE4A78955}"/>
              </a:ext>
            </a:extLst>
          </p:cNvPr>
          <p:cNvSpPr txBox="1"/>
          <p:nvPr/>
        </p:nvSpPr>
        <p:spPr>
          <a:xfrm>
            <a:off x="5773805" y="1100591"/>
            <a:ext cx="5884795" cy="584775"/>
          </a:xfrm>
          <a:prstGeom prst="rect">
            <a:avLst/>
          </a:prstGeom>
          <a:noFill/>
        </p:spPr>
        <p:txBody>
          <a:bodyPr wrap="square" rtlCol="0">
            <a:spAutoFit/>
          </a:bodyPr>
          <a:lstStyle>
            <a:defPPr>
              <a:defRPr lang="en-US"/>
            </a:defPPr>
            <a:lvl1pPr algn="just">
              <a:defRPr sz="1400">
                <a:latin typeface="Arial" panose="020B0604020202020204" pitchFamily="34" charset="0"/>
                <a:ea typeface="Cambria" panose="02040503050406030204" pitchFamily="18" charset="0"/>
                <a:cs typeface="Arial" panose="020B0604020202020204" pitchFamily="34" charset="0"/>
              </a:defRPr>
            </a:lvl1pPr>
          </a:lstStyle>
          <a:p>
            <a:pPr algn="l"/>
            <a:r>
              <a:rPr lang="tr-TR" sz="1600" dirty="0"/>
              <a:t>Kalite Koordinatörlüğü, Eğitim Koordinatörlüğü, Akademik Veri İzleme ve Değerlendirme Koordinatörlüğü (AVİDEK)</a:t>
            </a:r>
          </a:p>
        </p:txBody>
      </p:sp>
      <p:sp>
        <p:nvSpPr>
          <p:cNvPr id="38" name="TextBox 22">
            <a:extLst>
              <a:ext uri="{FF2B5EF4-FFF2-40B4-BE49-F238E27FC236}">
                <a16:creationId xmlns:a16="http://schemas.microsoft.com/office/drawing/2014/main" id="{5FB2F72A-FC7F-463B-B383-9C1EA6CED768}"/>
              </a:ext>
            </a:extLst>
          </p:cNvPr>
          <p:cNvSpPr txBox="1"/>
          <p:nvPr/>
        </p:nvSpPr>
        <p:spPr>
          <a:xfrm>
            <a:off x="5653773" y="5024191"/>
            <a:ext cx="2249396" cy="1192634"/>
          </a:xfrm>
          <a:prstGeom prst="rect">
            <a:avLst/>
          </a:prstGeom>
          <a:noFill/>
        </p:spPr>
        <p:txBody>
          <a:bodyPr wrap="square" rtlCol="0">
            <a:spAutoFit/>
          </a:bodyPr>
          <a:lstStyle>
            <a:defPPr>
              <a:defRPr lang="en-US"/>
            </a:defPPr>
            <a:lvl1pPr algn="just">
              <a:defRPr sz="1400">
                <a:latin typeface="Arial" panose="020B0604020202020204" pitchFamily="34" charset="0"/>
                <a:ea typeface="Cambria" panose="02040503050406030204" pitchFamily="18" charset="0"/>
                <a:cs typeface="Arial" panose="020B0604020202020204" pitchFamily="34" charset="0"/>
              </a:defRPr>
            </a:lvl1pPr>
          </a:lstStyle>
          <a:p>
            <a:pPr lvl="0" algn="l">
              <a:spcAft>
                <a:spcPts val="300"/>
              </a:spcAft>
            </a:pPr>
            <a:r>
              <a:rPr lang="tr-TR" sz="1600" dirty="0"/>
              <a:t>Hizmet içi eğitimler</a:t>
            </a:r>
          </a:p>
          <a:p>
            <a:pPr lvl="0">
              <a:spcAft>
                <a:spcPts val="300"/>
              </a:spcAft>
            </a:pPr>
            <a:r>
              <a:rPr lang="tr-TR" sz="1600" dirty="0">
                <a:hlinkClick r:id="rId2"/>
              </a:rPr>
              <a:t>KANIT A13</a:t>
            </a:r>
            <a:endParaRPr lang="tr-TR" sz="1600" dirty="0"/>
          </a:p>
          <a:p>
            <a:pPr lvl="0">
              <a:spcAft>
                <a:spcPts val="300"/>
              </a:spcAft>
            </a:pPr>
            <a:endParaRPr lang="tr-TR" sz="1600" dirty="0"/>
          </a:p>
          <a:p>
            <a:pPr lvl="0">
              <a:spcAft>
                <a:spcPts val="300"/>
              </a:spcAft>
            </a:pPr>
            <a:endParaRPr lang="tr-TR" sz="1600" dirty="0"/>
          </a:p>
        </p:txBody>
      </p:sp>
      <p:sp>
        <p:nvSpPr>
          <p:cNvPr id="39" name="TextBox 28">
            <a:extLst>
              <a:ext uri="{FF2B5EF4-FFF2-40B4-BE49-F238E27FC236}">
                <a16:creationId xmlns:a16="http://schemas.microsoft.com/office/drawing/2014/main" id="{6DD76C24-3B83-4F1F-9D1D-8CFDE4A78955}"/>
              </a:ext>
            </a:extLst>
          </p:cNvPr>
          <p:cNvSpPr txBox="1"/>
          <p:nvPr/>
        </p:nvSpPr>
        <p:spPr>
          <a:xfrm>
            <a:off x="5739944" y="1856629"/>
            <a:ext cx="6009293" cy="2554545"/>
          </a:xfrm>
          <a:prstGeom prst="rect">
            <a:avLst/>
          </a:prstGeom>
          <a:noFill/>
        </p:spPr>
        <p:txBody>
          <a:bodyPr wrap="square" rtlCol="0">
            <a:spAutoFit/>
          </a:bodyPr>
          <a:lstStyle>
            <a:defPPr>
              <a:defRPr lang="en-US"/>
            </a:defPPr>
            <a:lvl1pPr algn="just">
              <a:defRPr sz="1400">
                <a:latin typeface="Arial" panose="020B0604020202020204" pitchFamily="34" charset="0"/>
                <a:ea typeface="Cambria" panose="02040503050406030204" pitchFamily="18" charset="0"/>
                <a:cs typeface="Arial" panose="020B0604020202020204" pitchFamily="34" charset="0"/>
              </a:defRPr>
            </a:lvl1pPr>
          </a:lstStyle>
          <a:p>
            <a:pPr algn="l"/>
            <a:r>
              <a:rPr lang="tr-TR" sz="1600" dirty="0"/>
              <a:t>Öğrenci Dekanlarının atanması, </a:t>
            </a:r>
            <a:r>
              <a:rPr lang="tr-TR" sz="1600" dirty="0" err="1"/>
              <a:t>Medikososyal</a:t>
            </a:r>
            <a:r>
              <a:rPr lang="tr-TR" sz="1600" dirty="0"/>
              <a:t> Hizmetleri için personel desteği, Kariyer Hizmetleri (DABKAF, Birim Kariyer Etkinlikleri) gibi iyileştirmeler yapılmıştır</a:t>
            </a:r>
          </a:p>
          <a:p>
            <a:r>
              <a:rPr lang="tr-TR" sz="1600" dirty="0">
                <a:solidFill>
                  <a:srgbClr val="FF0000"/>
                </a:solidFill>
                <a:hlinkClick r:id="rId3"/>
              </a:rPr>
              <a:t>KANIT A6</a:t>
            </a:r>
            <a:endParaRPr lang="tr-TR" sz="1600" dirty="0">
              <a:solidFill>
                <a:srgbClr val="FF0000"/>
              </a:solidFill>
              <a:hlinkClick r:id="rId4" action="ppaction://hlinkfile"/>
            </a:endParaRPr>
          </a:p>
          <a:p>
            <a:r>
              <a:rPr lang="tr-TR" sz="1600" dirty="0">
                <a:solidFill>
                  <a:srgbClr val="FF0000"/>
                </a:solidFill>
                <a:hlinkClick r:id="rId5"/>
              </a:rPr>
              <a:t>KANIT A7</a:t>
            </a:r>
            <a:endParaRPr lang="tr-TR" sz="1600" dirty="0">
              <a:solidFill>
                <a:srgbClr val="FF0000"/>
              </a:solidFill>
              <a:hlinkClick r:id="rId4" action="ppaction://hlinkfile"/>
            </a:endParaRPr>
          </a:p>
          <a:p>
            <a:r>
              <a:rPr lang="tr-TR" sz="1600" dirty="0">
                <a:solidFill>
                  <a:srgbClr val="FF0000"/>
                </a:solidFill>
                <a:hlinkClick r:id="rId6"/>
              </a:rPr>
              <a:t>KANIT A8</a:t>
            </a:r>
            <a:endParaRPr lang="tr-TR" sz="1600" dirty="0">
              <a:solidFill>
                <a:srgbClr val="FF0000"/>
              </a:solidFill>
            </a:endParaRPr>
          </a:p>
          <a:p>
            <a:r>
              <a:rPr lang="tr-TR" sz="1600" dirty="0">
                <a:solidFill>
                  <a:srgbClr val="FF0000"/>
                </a:solidFill>
                <a:hlinkClick r:id="rId7"/>
              </a:rPr>
              <a:t>KANIT A9</a:t>
            </a:r>
            <a:endParaRPr lang="tr-TR" sz="1600" dirty="0">
              <a:solidFill>
                <a:srgbClr val="FF0000"/>
              </a:solidFill>
            </a:endParaRPr>
          </a:p>
          <a:p>
            <a:r>
              <a:rPr lang="tr-TR" sz="1600" dirty="0">
                <a:solidFill>
                  <a:srgbClr val="FF0000"/>
                </a:solidFill>
                <a:hlinkClick r:id="rId8"/>
              </a:rPr>
              <a:t>KANIT  A10</a:t>
            </a:r>
            <a:endParaRPr lang="tr-TR" sz="1600" dirty="0">
              <a:solidFill>
                <a:srgbClr val="FF0000"/>
              </a:solidFill>
            </a:endParaRPr>
          </a:p>
          <a:p>
            <a:r>
              <a:rPr lang="tr-TR" sz="1600" dirty="0">
                <a:solidFill>
                  <a:srgbClr val="FF0000"/>
                </a:solidFill>
                <a:hlinkClick r:id="rId9"/>
              </a:rPr>
              <a:t>KANIT  A11</a:t>
            </a:r>
            <a:endParaRPr lang="tr-TR" sz="1600" dirty="0">
              <a:solidFill>
                <a:srgbClr val="FF0000"/>
              </a:solidFill>
            </a:endParaRPr>
          </a:p>
          <a:p>
            <a:r>
              <a:rPr lang="tr-TR" sz="1600" dirty="0">
                <a:solidFill>
                  <a:srgbClr val="FF0000"/>
                </a:solidFill>
                <a:hlinkClick r:id="rId10"/>
              </a:rPr>
              <a:t>KANIT  A12</a:t>
            </a:r>
            <a:endParaRPr lang="tr-TR" sz="1600" dirty="0">
              <a:solidFill>
                <a:srgbClr val="FF0000"/>
              </a:solidFill>
            </a:endParaRPr>
          </a:p>
        </p:txBody>
      </p:sp>
      <p:grpSp>
        <p:nvGrpSpPr>
          <p:cNvPr id="40" name="Grup 39"/>
          <p:cNvGrpSpPr/>
          <p:nvPr/>
        </p:nvGrpSpPr>
        <p:grpSpPr>
          <a:xfrm>
            <a:off x="-12810" y="793197"/>
            <a:ext cx="12197241" cy="6008868"/>
            <a:chOff x="-5241" y="730729"/>
            <a:chExt cx="12197241" cy="6008868"/>
          </a:xfrm>
        </p:grpSpPr>
        <p:grpSp>
          <p:nvGrpSpPr>
            <p:cNvPr id="41" name="Grup 40"/>
            <p:cNvGrpSpPr/>
            <p:nvPr/>
          </p:nvGrpSpPr>
          <p:grpSpPr>
            <a:xfrm>
              <a:off x="-5241" y="6071536"/>
              <a:ext cx="12197241" cy="668061"/>
              <a:chOff x="-5241" y="6071536"/>
              <a:chExt cx="12197241" cy="668061"/>
            </a:xfrm>
          </p:grpSpPr>
          <p:pic>
            <p:nvPicPr>
              <p:cNvPr id="43" name="Resim 4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3482" y="6071536"/>
                <a:ext cx="3023608" cy="668061"/>
              </a:xfrm>
              <a:prstGeom prst="rect">
                <a:avLst/>
              </a:prstGeom>
            </p:spPr>
          </p:pic>
          <p:pic>
            <p:nvPicPr>
              <p:cNvPr id="44" name="Resim 4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647090" y="6253654"/>
                <a:ext cx="8544910" cy="346842"/>
              </a:xfrm>
              <a:prstGeom prst="rect">
                <a:avLst/>
              </a:prstGeom>
            </p:spPr>
          </p:pic>
          <p:pic>
            <p:nvPicPr>
              <p:cNvPr id="45" name="Resim 4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41" y="6264165"/>
                <a:ext cx="628723" cy="346842"/>
              </a:xfrm>
              <a:prstGeom prst="rect">
                <a:avLst/>
              </a:prstGeom>
            </p:spPr>
          </p:pic>
          <p:sp>
            <p:nvSpPr>
              <p:cNvPr id="46" name="Metin kutusu 45"/>
              <p:cNvSpPr txBox="1"/>
              <p:nvPr/>
            </p:nvSpPr>
            <p:spPr>
              <a:xfrm>
                <a:off x="9538138" y="6220900"/>
                <a:ext cx="2228193" cy="369332"/>
              </a:xfrm>
              <a:prstGeom prst="rect">
                <a:avLst/>
              </a:prstGeom>
              <a:noFill/>
            </p:spPr>
            <p:txBody>
              <a:bodyPr wrap="square" rtlCol="0">
                <a:spAutoFit/>
              </a:bodyPr>
              <a:lstStyle/>
              <a:p>
                <a:r>
                  <a:rPr lang="tr-TR" dirty="0">
                    <a:solidFill>
                      <a:prstClr val="white"/>
                    </a:solidFill>
                    <a:latin typeface="Corbel" panose="020B0503020204020204" pitchFamily="34" charset="0"/>
                  </a:rPr>
                  <a:t>www.cu.edu.tr</a:t>
                </a:r>
              </a:p>
            </p:txBody>
          </p:sp>
        </p:grpSp>
        <p:pic>
          <p:nvPicPr>
            <p:cNvPr id="42" name="Resim 4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730729"/>
              <a:ext cx="12192000" cy="45719"/>
            </a:xfrm>
            <a:prstGeom prst="rect">
              <a:avLst/>
            </a:prstGeom>
          </p:spPr>
        </p:pic>
      </p:grpSp>
      <p:sp>
        <p:nvSpPr>
          <p:cNvPr id="48" name="TextBox 33">
            <a:extLst>
              <a:ext uri="{FF2B5EF4-FFF2-40B4-BE49-F238E27FC236}">
                <a16:creationId xmlns:a16="http://schemas.microsoft.com/office/drawing/2014/main" id="{C4372EBF-E52C-48A9-8AAC-32C5AC8F59DA}"/>
              </a:ext>
            </a:extLst>
          </p:cNvPr>
          <p:cNvSpPr txBox="1"/>
          <p:nvPr/>
        </p:nvSpPr>
        <p:spPr>
          <a:xfrm>
            <a:off x="4909509" y="5089439"/>
            <a:ext cx="456652" cy="315098"/>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sp>
        <p:nvSpPr>
          <p:cNvPr id="49" name="TextBox 33">
            <a:extLst>
              <a:ext uri="{FF2B5EF4-FFF2-40B4-BE49-F238E27FC236}">
                <a16:creationId xmlns:a16="http://schemas.microsoft.com/office/drawing/2014/main" id="{C4372EBF-E52C-48A9-8AAC-32C5AC8F59DA}"/>
              </a:ext>
            </a:extLst>
          </p:cNvPr>
          <p:cNvSpPr txBox="1"/>
          <p:nvPr/>
        </p:nvSpPr>
        <p:spPr>
          <a:xfrm>
            <a:off x="4923679" y="2123219"/>
            <a:ext cx="456652" cy="315098"/>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sp>
        <p:nvSpPr>
          <p:cNvPr id="50" name="TextBox 33">
            <a:extLst>
              <a:ext uri="{FF2B5EF4-FFF2-40B4-BE49-F238E27FC236}">
                <a16:creationId xmlns:a16="http://schemas.microsoft.com/office/drawing/2014/main" id="{C4372EBF-E52C-48A9-8AAC-32C5AC8F59DA}"/>
              </a:ext>
            </a:extLst>
          </p:cNvPr>
          <p:cNvSpPr txBox="1"/>
          <p:nvPr/>
        </p:nvSpPr>
        <p:spPr>
          <a:xfrm>
            <a:off x="4898573" y="1221052"/>
            <a:ext cx="456652" cy="315098"/>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spTree>
    <p:extLst>
      <p:ext uri="{BB962C8B-B14F-4D97-AF65-F5344CB8AC3E}">
        <p14:creationId xmlns:p14="http://schemas.microsoft.com/office/powerpoint/2010/main" val="2705171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7E6A089-EAE1-C632-A3DD-73FCBC50B5AD}"/>
              </a:ext>
            </a:extLst>
          </p:cNvPr>
          <p:cNvSpPr>
            <a:spLocks noGrp="1"/>
          </p:cNvSpPr>
          <p:nvPr>
            <p:ph type="ftr" sz="quarter" idx="11"/>
          </p:nvPr>
        </p:nvSpPr>
        <p:spPr>
          <a:xfrm>
            <a:off x="10191749" y="6337399"/>
            <a:ext cx="1949189" cy="318195"/>
          </a:xfrm>
        </p:spPr>
        <p:txBody>
          <a:bodyPr/>
          <a:lstStyle/>
          <a:p>
            <a:r>
              <a:rPr lang="tr-TR" sz="1800" dirty="0">
                <a:solidFill>
                  <a:prstClr val="white"/>
                </a:solidFill>
              </a:rPr>
              <a:t>www.cu.edu.tr</a:t>
            </a:r>
          </a:p>
        </p:txBody>
      </p:sp>
      <p:sp>
        <p:nvSpPr>
          <p:cNvPr id="5" name="Footer Placeholder 3">
            <a:extLst>
              <a:ext uri="{FF2B5EF4-FFF2-40B4-BE49-F238E27FC236}">
                <a16:creationId xmlns:a16="http://schemas.microsoft.com/office/drawing/2014/main" id="{BF945A67-81EA-95E9-B29E-6334E495E00E}"/>
              </a:ext>
            </a:extLst>
          </p:cNvPr>
          <p:cNvSpPr txBox="1">
            <a:spLocks/>
          </p:cNvSpPr>
          <p:nvPr/>
        </p:nvSpPr>
        <p:spPr>
          <a:xfrm>
            <a:off x="5467349" y="6337399"/>
            <a:ext cx="3352800"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dirty="0">
                <a:solidFill>
                  <a:prstClr val="white"/>
                </a:solidFill>
              </a:rPr>
              <a:t>Liderlik, Yönetim ve Kalite</a:t>
            </a:r>
          </a:p>
        </p:txBody>
      </p:sp>
      <p:sp>
        <p:nvSpPr>
          <p:cNvPr id="8" name="TextBox 26">
            <a:extLst>
              <a:ext uri="{FF2B5EF4-FFF2-40B4-BE49-F238E27FC236}">
                <a16:creationId xmlns:a16="http://schemas.microsoft.com/office/drawing/2014/main" id="{1C9EE201-CD66-4B88-A5E7-F9E8C77F81EE}"/>
              </a:ext>
            </a:extLst>
          </p:cNvPr>
          <p:cNvSpPr txBox="1"/>
          <p:nvPr/>
        </p:nvSpPr>
        <p:spPr>
          <a:xfrm>
            <a:off x="8048169" y="4846216"/>
            <a:ext cx="3792939" cy="830997"/>
          </a:xfrm>
          <a:prstGeom prst="rect">
            <a:avLst/>
          </a:prstGeom>
          <a:noFill/>
        </p:spPr>
        <p:txBody>
          <a:bodyPr wrap="square" rtlCol="0">
            <a:spAutoFit/>
          </a:bodyPr>
          <a:lstStyle>
            <a:defPPr>
              <a:defRPr lang="en-US"/>
            </a:defPPr>
            <a:lvl1pPr>
              <a:defRPr sz="1400">
                <a:latin typeface="Arial" panose="020B0604020202020204" pitchFamily="34" charset="0"/>
                <a:cs typeface="Arial" panose="020B0604020202020204" pitchFamily="34" charset="0"/>
              </a:defRPr>
            </a:lvl1pPr>
          </a:lstStyle>
          <a:p>
            <a:pPr defTabSz="1219170">
              <a:spcBef>
                <a:spcPct val="20000"/>
              </a:spcBef>
              <a:defRPr/>
            </a:pPr>
            <a:r>
              <a:rPr lang="en-US" sz="1600" dirty="0" err="1">
                <a:ea typeface="Cambria" panose="02040503050406030204" pitchFamily="18" charset="0"/>
              </a:rPr>
              <a:t>Değerlendirmeler</a:t>
            </a:r>
            <a:r>
              <a:rPr lang="en-US" sz="1600" dirty="0">
                <a:ea typeface="Cambria" panose="02040503050406030204" pitchFamily="18" charset="0"/>
              </a:rPr>
              <a:t> </a:t>
            </a:r>
            <a:r>
              <a:rPr lang="en-US" sz="1600" dirty="0" err="1">
                <a:ea typeface="Cambria" panose="02040503050406030204" pitchFamily="18" charset="0"/>
              </a:rPr>
              <a:t>Kalite</a:t>
            </a:r>
            <a:r>
              <a:rPr lang="en-US" sz="1600" dirty="0">
                <a:ea typeface="Cambria" panose="02040503050406030204" pitchFamily="18" charset="0"/>
              </a:rPr>
              <a:t> </a:t>
            </a:r>
            <a:r>
              <a:rPr lang="en-US" sz="1600" dirty="0" err="1">
                <a:ea typeface="Cambria" panose="02040503050406030204" pitchFamily="18" charset="0"/>
              </a:rPr>
              <a:t>Koordinatörlüğü</a:t>
            </a:r>
            <a:r>
              <a:rPr lang="en-US" sz="1600" dirty="0">
                <a:ea typeface="Cambria" panose="02040503050406030204" pitchFamily="18" charset="0"/>
              </a:rPr>
              <a:t> </a:t>
            </a:r>
            <a:r>
              <a:rPr lang="en-US" sz="1600" dirty="0" err="1">
                <a:ea typeface="Cambria" panose="02040503050406030204" pitchFamily="18" charset="0"/>
              </a:rPr>
              <a:t>tarafından</a:t>
            </a:r>
            <a:r>
              <a:rPr lang="en-US" sz="1600" dirty="0">
                <a:ea typeface="Cambria" panose="02040503050406030204" pitchFamily="18" charset="0"/>
              </a:rPr>
              <a:t> </a:t>
            </a:r>
            <a:r>
              <a:rPr lang="en-US" sz="1600" dirty="0" err="1">
                <a:ea typeface="Cambria" panose="02040503050406030204" pitchFamily="18" charset="0"/>
              </a:rPr>
              <a:t>raporlanarak</a:t>
            </a:r>
            <a:r>
              <a:rPr lang="en-US" sz="1600" dirty="0">
                <a:ea typeface="Cambria" panose="02040503050406030204" pitchFamily="18" charset="0"/>
              </a:rPr>
              <a:t> </a:t>
            </a:r>
            <a:r>
              <a:rPr lang="en-US" sz="1600" dirty="0" err="1">
                <a:ea typeface="Cambria" panose="02040503050406030204" pitchFamily="18" charset="0"/>
              </a:rPr>
              <a:t>Kalite</a:t>
            </a:r>
            <a:r>
              <a:rPr lang="en-US" sz="1600" dirty="0">
                <a:ea typeface="Cambria" panose="02040503050406030204" pitchFamily="18" charset="0"/>
              </a:rPr>
              <a:t> </a:t>
            </a:r>
            <a:r>
              <a:rPr lang="en-US" sz="1600" dirty="0" err="1">
                <a:ea typeface="Cambria" panose="02040503050406030204" pitchFamily="18" charset="0"/>
              </a:rPr>
              <a:t>Komisyonu</a:t>
            </a:r>
            <a:r>
              <a:rPr lang="tr-TR" sz="1600" dirty="0">
                <a:ea typeface="Cambria" panose="02040503050406030204" pitchFamily="18" charset="0"/>
              </a:rPr>
              <a:t>da görüşülmüştür </a:t>
            </a:r>
          </a:p>
        </p:txBody>
      </p:sp>
      <p:grpSp>
        <p:nvGrpSpPr>
          <p:cNvPr id="9" name="Grup 8"/>
          <p:cNvGrpSpPr/>
          <p:nvPr/>
        </p:nvGrpSpPr>
        <p:grpSpPr>
          <a:xfrm>
            <a:off x="4372003" y="2059314"/>
            <a:ext cx="3676166" cy="3200400"/>
            <a:chOff x="4731262" y="1854181"/>
            <a:chExt cx="3676166" cy="3200400"/>
          </a:xfrm>
        </p:grpSpPr>
        <p:grpSp>
          <p:nvGrpSpPr>
            <p:cNvPr id="10" name="Group 58">
              <a:extLst>
                <a:ext uri="{FF2B5EF4-FFF2-40B4-BE49-F238E27FC236}">
                  <a16:creationId xmlns:a16="http://schemas.microsoft.com/office/drawing/2014/main" id="{7C4175A3-1144-4328-AD9D-E67A2AD7C96F}"/>
                </a:ext>
              </a:extLst>
            </p:cNvPr>
            <p:cNvGrpSpPr/>
            <p:nvPr/>
          </p:nvGrpSpPr>
          <p:grpSpPr>
            <a:xfrm rot="10800000">
              <a:off x="4731262" y="1854181"/>
              <a:ext cx="3200400" cy="3200400"/>
              <a:chOff x="7004501" y="-89318"/>
              <a:chExt cx="3200400" cy="3200400"/>
            </a:xfrm>
          </p:grpSpPr>
          <p:sp>
            <p:nvSpPr>
              <p:cNvPr id="12"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 name="Straight Connector 54">
                <a:extLst>
                  <a:ext uri="{FF2B5EF4-FFF2-40B4-BE49-F238E27FC236}">
                    <a16:creationId xmlns:a16="http://schemas.microsoft.com/office/drawing/2014/main" id="{D5A969A9-9DA0-4F7D-BC85-D50CC0A39730}"/>
                  </a:ext>
                </a:extLst>
              </p:cNvPr>
              <p:cNvCxnSpPr>
                <a:cxnSpLocks/>
                <a:stCxn id="12" idx="2"/>
              </p:cNvCxnSpPr>
              <p:nvPr/>
            </p:nvCxnSpPr>
            <p:spPr>
              <a:xfrm flipH="1" flipV="1">
                <a:off x="7241793" y="88442"/>
                <a:ext cx="192596" cy="33110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57">
                <a:extLst>
                  <a:ext uri="{FF2B5EF4-FFF2-40B4-BE49-F238E27FC236}">
                    <a16:creationId xmlns:a16="http://schemas.microsoft.com/office/drawing/2014/main" id="{023E9AE4-7A6E-4ACC-80C9-86280343ECA3}"/>
                  </a:ext>
                </a:extLst>
              </p:cNvPr>
              <p:cNvCxnSpPr>
                <a:cxnSpLocks/>
                <a:endCxn id="12" idx="0"/>
              </p:cNvCxnSpPr>
              <p:nvPr/>
            </p:nvCxnSpPr>
            <p:spPr>
              <a:xfrm flipV="1">
                <a:off x="7235704" y="2681194"/>
                <a:ext cx="277663" cy="28573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 name="Straight Connector 63">
              <a:extLst>
                <a:ext uri="{FF2B5EF4-FFF2-40B4-BE49-F238E27FC236}">
                  <a16:creationId xmlns:a16="http://schemas.microsoft.com/office/drawing/2014/main" id="{B2760345-512B-4A09-B9F6-AD29148DDE4A}"/>
                </a:ext>
              </a:extLst>
            </p:cNvPr>
            <p:cNvCxnSpPr>
              <a:cxnSpLocks/>
            </p:cNvCxnSpPr>
            <p:nvPr/>
          </p:nvCxnSpPr>
          <p:spPr>
            <a:xfrm flipH="1">
              <a:off x="7939293" y="3435417"/>
              <a:ext cx="46813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TextBox 28">
            <a:extLst>
              <a:ext uri="{FF2B5EF4-FFF2-40B4-BE49-F238E27FC236}">
                <a16:creationId xmlns:a16="http://schemas.microsoft.com/office/drawing/2014/main" id="{6DD76C24-3B83-4F1F-9D1D-8CFDE4A78955}"/>
              </a:ext>
            </a:extLst>
          </p:cNvPr>
          <p:cNvSpPr txBox="1"/>
          <p:nvPr/>
        </p:nvSpPr>
        <p:spPr>
          <a:xfrm>
            <a:off x="292942" y="1517132"/>
            <a:ext cx="3108208" cy="1815882"/>
          </a:xfrm>
          <a:prstGeom prst="rect">
            <a:avLst/>
          </a:prstGeom>
          <a:noFill/>
        </p:spPr>
        <p:txBody>
          <a:bodyPr wrap="square" rtlCol="0">
            <a:spAutoFit/>
          </a:bodyPr>
          <a:lstStyle>
            <a:defPPr>
              <a:defRPr lang="en-US"/>
            </a:defPPr>
            <a:lvl1pPr>
              <a:defRPr sz="1200">
                <a:latin typeface="Arial" panose="020B0604020202020204" pitchFamily="34" charset="0"/>
                <a:cs typeface="Arial" panose="020B0604020202020204" pitchFamily="34" charset="0"/>
              </a:defRPr>
            </a:lvl1pPr>
          </a:lstStyle>
          <a:p>
            <a:pPr marL="285750" indent="-285750">
              <a:buFont typeface="Arial" panose="020B0604020202020204" pitchFamily="34" charset="0"/>
              <a:buChar char="•"/>
            </a:pPr>
            <a:r>
              <a:rPr lang="en-US" sz="1600" i="1" dirty="0" err="1">
                <a:ea typeface="Cambria" panose="02040503050406030204" pitchFamily="18" charset="0"/>
              </a:rPr>
              <a:t>Kamu</a:t>
            </a:r>
            <a:r>
              <a:rPr lang="en-US" sz="1600" i="1" dirty="0">
                <a:ea typeface="Cambria" panose="02040503050406030204" pitchFamily="18" charset="0"/>
              </a:rPr>
              <a:t> </a:t>
            </a:r>
            <a:r>
              <a:rPr lang="en-US" sz="1600" i="1" dirty="0" err="1">
                <a:ea typeface="Cambria" panose="02040503050406030204" pitchFamily="18" charset="0"/>
              </a:rPr>
              <a:t>İç</a:t>
            </a:r>
            <a:r>
              <a:rPr lang="en-US" sz="1600" i="1" dirty="0">
                <a:ea typeface="Cambria" panose="02040503050406030204" pitchFamily="18" charset="0"/>
              </a:rPr>
              <a:t> </a:t>
            </a:r>
            <a:r>
              <a:rPr lang="en-US" sz="1600" i="1" dirty="0" err="1">
                <a:ea typeface="Cambria" panose="02040503050406030204" pitchFamily="18" charset="0"/>
              </a:rPr>
              <a:t>Kontrol</a:t>
            </a:r>
            <a:r>
              <a:rPr lang="en-US" sz="1600" i="1" dirty="0">
                <a:ea typeface="Cambria" panose="02040503050406030204" pitchFamily="18" charset="0"/>
              </a:rPr>
              <a:t> </a:t>
            </a:r>
            <a:r>
              <a:rPr lang="en-US" sz="1600" i="1" dirty="0" err="1">
                <a:ea typeface="Cambria" panose="02040503050406030204" pitchFamily="18" charset="0"/>
              </a:rPr>
              <a:t>Standartları</a:t>
            </a:r>
            <a:r>
              <a:rPr lang="en-US" sz="1600" i="1" dirty="0">
                <a:ea typeface="Cambria" panose="02040503050406030204" pitchFamily="18" charset="0"/>
              </a:rPr>
              <a:t> </a:t>
            </a:r>
            <a:r>
              <a:rPr lang="en-US" sz="1600" i="1" dirty="0" err="1">
                <a:ea typeface="Cambria" panose="02040503050406030204" pitchFamily="18" charset="0"/>
              </a:rPr>
              <a:t>Uyum</a:t>
            </a:r>
            <a:r>
              <a:rPr lang="en-US" sz="1600" i="1" dirty="0">
                <a:ea typeface="Cambria" panose="02040503050406030204" pitchFamily="18" charset="0"/>
              </a:rPr>
              <a:t> </a:t>
            </a:r>
            <a:r>
              <a:rPr lang="en-US" sz="1600" i="1" dirty="0" err="1">
                <a:ea typeface="Cambria" panose="02040503050406030204" pitchFamily="18" charset="0"/>
              </a:rPr>
              <a:t>Eylem</a:t>
            </a:r>
            <a:r>
              <a:rPr lang="en-US" sz="1600" i="1" dirty="0">
                <a:ea typeface="Cambria" panose="02040503050406030204" pitchFamily="18" charset="0"/>
              </a:rPr>
              <a:t> </a:t>
            </a:r>
            <a:r>
              <a:rPr lang="en-US" sz="1600" i="1" dirty="0" err="1">
                <a:ea typeface="Cambria" panose="02040503050406030204" pitchFamily="18" charset="0"/>
              </a:rPr>
              <a:t>Planı</a:t>
            </a:r>
            <a:r>
              <a:rPr lang="en-US" sz="1600" dirty="0">
                <a:ea typeface="Cambria" panose="02040503050406030204" pitchFamily="18" charset="0"/>
              </a:rPr>
              <a:t> </a:t>
            </a:r>
            <a:r>
              <a:rPr lang="tr-TR" sz="1600" dirty="0">
                <a:ea typeface="Cambria" panose="02040503050406030204" pitchFamily="18" charset="0"/>
              </a:rPr>
              <a:t>hazırlanarak bu plan çerçevesinde toplantılar yapılmış ve tüm iş akış süreçleri ve görev tanımları tamamlanmıştır</a:t>
            </a:r>
            <a:endParaRPr lang="en-US" sz="1600" dirty="0">
              <a:ea typeface="Cambria" panose="02040503050406030204" pitchFamily="18" charset="0"/>
            </a:endParaRPr>
          </a:p>
        </p:txBody>
      </p:sp>
      <p:sp>
        <p:nvSpPr>
          <p:cNvPr id="16" name="TextBox 29">
            <a:extLst>
              <a:ext uri="{FF2B5EF4-FFF2-40B4-BE49-F238E27FC236}">
                <a16:creationId xmlns:a16="http://schemas.microsoft.com/office/drawing/2014/main" id="{3047DACF-E790-4275-BAB8-43F86C917533}"/>
              </a:ext>
            </a:extLst>
          </p:cNvPr>
          <p:cNvSpPr txBox="1"/>
          <p:nvPr/>
        </p:nvSpPr>
        <p:spPr>
          <a:xfrm>
            <a:off x="7961509" y="1363036"/>
            <a:ext cx="4040889" cy="830997"/>
          </a:xfrm>
          <a:prstGeom prst="rect">
            <a:avLst/>
          </a:prstGeom>
          <a:noFill/>
        </p:spPr>
        <p:txBody>
          <a:bodyPr wrap="square" rtlCol="0">
            <a:spAutoFit/>
          </a:bodyPr>
          <a:lstStyle/>
          <a:p>
            <a:pPr defTabSz="1219170">
              <a:spcBef>
                <a:spcPct val="20000"/>
              </a:spcBef>
              <a:defRPr/>
            </a:pPr>
            <a:r>
              <a:rPr lang="en-US" sz="1600" dirty="0" err="1">
                <a:latin typeface="Arial" panose="020B0604020202020204" pitchFamily="34" charset="0"/>
                <a:ea typeface="Cambria" panose="02040503050406030204" pitchFamily="18" charset="0"/>
                <a:cs typeface="Arial" panose="020B0604020202020204" pitchFamily="34" charset="0"/>
              </a:rPr>
              <a:t>Tüm</a:t>
            </a:r>
            <a:r>
              <a:rPr lang="en-US" sz="1600" dirty="0">
                <a:latin typeface="Arial" panose="020B0604020202020204" pitchFamily="34" charset="0"/>
                <a:ea typeface="Cambria" panose="02040503050406030204" pitchFamily="18" charset="0"/>
                <a:cs typeface="Arial" panose="020B0604020202020204" pitchFamily="34" charset="0"/>
              </a:rPr>
              <a:t> </a:t>
            </a:r>
            <a:r>
              <a:rPr lang="en-US" sz="1600" dirty="0" err="1">
                <a:latin typeface="Arial" panose="020B0604020202020204" pitchFamily="34" charset="0"/>
                <a:ea typeface="Cambria" panose="02040503050406030204" pitchFamily="18" charset="0"/>
                <a:cs typeface="Arial" panose="020B0604020202020204" pitchFamily="34" charset="0"/>
              </a:rPr>
              <a:t>birimlerde</a:t>
            </a:r>
            <a:r>
              <a:rPr lang="en-US" sz="1600" dirty="0">
                <a:latin typeface="Arial" panose="020B0604020202020204" pitchFamily="34" charset="0"/>
                <a:ea typeface="Cambria" panose="02040503050406030204" pitchFamily="18" charset="0"/>
                <a:cs typeface="Arial" panose="020B0604020202020204" pitchFamily="34" charset="0"/>
              </a:rPr>
              <a:t> </a:t>
            </a:r>
            <a:r>
              <a:rPr lang="en-US" sz="1600" dirty="0" err="1">
                <a:latin typeface="Arial" panose="020B0604020202020204" pitchFamily="34" charset="0"/>
                <a:ea typeface="Cambria" panose="02040503050406030204" pitchFamily="18" charset="0"/>
                <a:cs typeface="Arial" panose="020B0604020202020204" pitchFamily="34" charset="0"/>
              </a:rPr>
              <a:t>Birim</a:t>
            </a:r>
            <a:r>
              <a:rPr lang="en-US" sz="1600" dirty="0">
                <a:latin typeface="Arial" panose="020B0604020202020204" pitchFamily="34" charset="0"/>
                <a:ea typeface="Cambria" panose="02040503050406030204" pitchFamily="18" charset="0"/>
                <a:cs typeface="Arial" panose="020B0604020202020204" pitchFamily="34" charset="0"/>
              </a:rPr>
              <a:t> </a:t>
            </a:r>
            <a:r>
              <a:rPr lang="en-US" sz="1600" dirty="0" err="1">
                <a:latin typeface="Arial" panose="020B0604020202020204" pitchFamily="34" charset="0"/>
                <a:ea typeface="Cambria" panose="02040503050406030204" pitchFamily="18" charset="0"/>
                <a:cs typeface="Arial" panose="020B0604020202020204" pitchFamily="34" charset="0"/>
              </a:rPr>
              <a:t>Kalite</a:t>
            </a:r>
            <a:r>
              <a:rPr lang="tr-TR" sz="1600" dirty="0">
                <a:latin typeface="Arial" panose="020B0604020202020204" pitchFamily="34" charset="0"/>
                <a:ea typeface="Cambria" panose="02040503050406030204" pitchFamily="18" charset="0"/>
                <a:cs typeface="Arial" panose="020B0604020202020204" pitchFamily="34" charset="0"/>
              </a:rPr>
              <a:t> </a:t>
            </a:r>
            <a:r>
              <a:rPr lang="en-US" sz="1600" dirty="0" err="1">
                <a:latin typeface="Arial" panose="020B0604020202020204" pitchFamily="34" charset="0"/>
                <a:ea typeface="Cambria" panose="02040503050406030204" pitchFamily="18" charset="0"/>
                <a:cs typeface="Arial" panose="020B0604020202020204" pitchFamily="34" charset="0"/>
              </a:rPr>
              <a:t>Temsilcisi</a:t>
            </a:r>
            <a:r>
              <a:rPr lang="en-US" sz="1600" dirty="0">
                <a:latin typeface="Arial" panose="020B0604020202020204" pitchFamily="34" charset="0"/>
                <a:ea typeface="Cambria" panose="02040503050406030204" pitchFamily="18" charset="0"/>
                <a:cs typeface="Arial" panose="020B0604020202020204" pitchFamily="34" charset="0"/>
              </a:rPr>
              <a:t> </a:t>
            </a:r>
            <a:r>
              <a:rPr lang="en-US" sz="1600" dirty="0" err="1">
                <a:latin typeface="Arial" panose="020B0604020202020204" pitchFamily="34" charset="0"/>
                <a:ea typeface="Cambria" panose="02040503050406030204" pitchFamily="18" charset="0"/>
                <a:cs typeface="Arial" panose="020B0604020202020204" pitchFamily="34" charset="0"/>
              </a:rPr>
              <a:t>belirlenmiş</a:t>
            </a:r>
            <a:r>
              <a:rPr lang="en-US" sz="1600" dirty="0">
                <a:latin typeface="Arial" panose="020B0604020202020204" pitchFamily="34" charset="0"/>
                <a:ea typeface="Cambria" panose="02040503050406030204" pitchFamily="18" charset="0"/>
                <a:cs typeface="Arial" panose="020B0604020202020204" pitchFamily="34" charset="0"/>
              </a:rPr>
              <a:t> </a:t>
            </a:r>
            <a:r>
              <a:rPr lang="en-US" sz="1600" dirty="0" err="1">
                <a:latin typeface="Arial" panose="020B0604020202020204" pitchFamily="34" charset="0"/>
                <a:ea typeface="Cambria" panose="02040503050406030204" pitchFamily="18" charset="0"/>
                <a:cs typeface="Arial" panose="020B0604020202020204" pitchFamily="34" charset="0"/>
              </a:rPr>
              <a:t>ve</a:t>
            </a:r>
            <a:r>
              <a:rPr lang="en-US" sz="1600" dirty="0">
                <a:latin typeface="Arial" panose="020B0604020202020204" pitchFamily="34" charset="0"/>
                <a:ea typeface="Cambria" panose="02040503050406030204" pitchFamily="18" charset="0"/>
                <a:cs typeface="Arial" panose="020B0604020202020204" pitchFamily="34" charset="0"/>
              </a:rPr>
              <a:t> </a:t>
            </a:r>
            <a:r>
              <a:rPr lang="en-US" sz="1600" dirty="0" err="1">
                <a:latin typeface="Arial" panose="020B0604020202020204" pitchFamily="34" charset="0"/>
                <a:ea typeface="Cambria" panose="02040503050406030204" pitchFamily="18" charset="0"/>
                <a:cs typeface="Arial" panose="020B0604020202020204" pitchFamily="34" charset="0"/>
              </a:rPr>
              <a:t>Kalite</a:t>
            </a:r>
            <a:r>
              <a:rPr lang="en-US" sz="1600" dirty="0">
                <a:latin typeface="Arial" panose="020B0604020202020204" pitchFamily="34" charset="0"/>
                <a:ea typeface="Cambria" panose="02040503050406030204" pitchFamily="18" charset="0"/>
                <a:cs typeface="Arial" panose="020B0604020202020204" pitchFamily="34" charset="0"/>
              </a:rPr>
              <a:t> </a:t>
            </a:r>
            <a:r>
              <a:rPr lang="en-US" sz="1600" dirty="0" err="1">
                <a:latin typeface="Arial" panose="020B0604020202020204" pitchFamily="34" charset="0"/>
                <a:ea typeface="Cambria" panose="02040503050406030204" pitchFamily="18" charset="0"/>
                <a:cs typeface="Arial" panose="020B0604020202020204" pitchFamily="34" charset="0"/>
              </a:rPr>
              <a:t>koordinatörlüğü</a:t>
            </a:r>
            <a:r>
              <a:rPr lang="en-US" sz="1600" dirty="0">
                <a:latin typeface="Arial" panose="020B0604020202020204" pitchFamily="34" charset="0"/>
                <a:ea typeface="Cambria" panose="02040503050406030204" pitchFamily="18" charset="0"/>
                <a:cs typeface="Arial" panose="020B0604020202020204" pitchFamily="34" charset="0"/>
              </a:rPr>
              <a:t> </a:t>
            </a:r>
            <a:r>
              <a:rPr lang="en-US" sz="1600" dirty="0" err="1">
                <a:latin typeface="Arial" panose="020B0604020202020204" pitchFamily="34" charset="0"/>
                <a:ea typeface="Cambria" panose="02040503050406030204" pitchFamily="18" charset="0"/>
                <a:cs typeface="Arial" panose="020B0604020202020204" pitchFamily="34" charset="0"/>
              </a:rPr>
              <a:t>ile</a:t>
            </a:r>
            <a:r>
              <a:rPr lang="en-US" sz="1600" dirty="0">
                <a:latin typeface="Arial" panose="020B0604020202020204" pitchFamily="34" charset="0"/>
                <a:ea typeface="Cambria" panose="02040503050406030204" pitchFamily="18" charset="0"/>
                <a:cs typeface="Arial" panose="020B0604020202020204" pitchFamily="34" charset="0"/>
              </a:rPr>
              <a:t> </a:t>
            </a:r>
            <a:r>
              <a:rPr lang="en-US" sz="1600" dirty="0" err="1">
                <a:latin typeface="Arial" panose="020B0604020202020204" pitchFamily="34" charset="0"/>
                <a:ea typeface="Cambria" panose="02040503050406030204" pitchFamily="18" charset="0"/>
                <a:cs typeface="Arial" panose="020B0604020202020204" pitchFamily="34" charset="0"/>
              </a:rPr>
              <a:t>eşgüdüm</a:t>
            </a:r>
            <a:r>
              <a:rPr lang="en-US" sz="1600" dirty="0">
                <a:latin typeface="Arial" panose="020B0604020202020204" pitchFamily="34" charset="0"/>
                <a:ea typeface="Cambria" panose="02040503050406030204" pitchFamily="18" charset="0"/>
                <a:cs typeface="Arial" panose="020B0604020202020204" pitchFamily="34" charset="0"/>
              </a:rPr>
              <a:t> </a:t>
            </a:r>
            <a:r>
              <a:rPr lang="en-US" sz="1600" dirty="0" err="1">
                <a:latin typeface="Arial" panose="020B0604020202020204" pitchFamily="34" charset="0"/>
                <a:ea typeface="Cambria" panose="02040503050406030204" pitchFamily="18" charset="0"/>
                <a:cs typeface="Arial" panose="020B0604020202020204" pitchFamily="34" charset="0"/>
              </a:rPr>
              <a:t>içinde</a:t>
            </a:r>
            <a:r>
              <a:rPr lang="en-US" sz="1600" dirty="0">
                <a:latin typeface="Arial" panose="020B0604020202020204" pitchFamily="34" charset="0"/>
                <a:ea typeface="Cambria" panose="02040503050406030204" pitchFamily="18" charset="0"/>
                <a:cs typeface="Arial" panose="020B0604020202020204" pitchFamily="34" charset="0"/>
              </a:rPr>
              <a:t> </a:t>
            </a:r>
            <a:r>
              <a:rPr lang="tr-TR" sz="1600" dirty="0">
                <a:latin typeface="Arial" panose="020B0604020202020204" pitchFamily="34" charset="0"/>
                <a:ea typeface="Cambria" panose="02040503050406030204" pitchFamily="18" charset="0"/>
                <a:cs typeface="Arial" panose="020B0604020202020204" pitchFamily="34" charset="0"/>
              </a:rPr>
              <a:t>çalışılmaktadır</a:t>
            </a:r>
            <a:endParaRPr lang="en-US" sz="1600" dirty="0">
              <a:latin typeface="Arial" panose="020B0604020202020204" pitchFamily="34" charset="0"/>
              <a:ea typeface="Cambria" panose="02040503050406030204" pitchFamily="18" charset="0"/>
              <a:cs typeface="Arial" panose="020B0604020202020204" pitchFamily="34" charset="0"/>
            </a:endParaRPr>
          </a:p>
        </p:txBody>
      </p:sp>
      <p:sp>
        <p:nvSpPr>
          <p:cNvPr id="17" name="TextBox 32">
            <a:extLst>
              <a:ext uri="{FF2B5EF4-FFF2-40B4-BE49-F238E27FC236}">
                <a16:creationId xmlns:a16="http://schemas.microsoft.com/office/drawing/2014/main" id="{7F303330-EFC1-4AC8-A485-78DADDAF30EB}"/>
              </a:ext>
            </a:extLst>
          </p:cNvPr>
          <p:cNvSpPr txBox="1"/>
          <p:nvPr/>
        </p:nvSpPr>
        <p:spPr>
          <a:xfrm>
            <a:off x="8496879" y="3357305"/>
            <a:ext cx="3611923" cy="584775"/>
          </a:xfrm>
          <a:prstGeom prst="rect">
            <a:avLst/>
          </a:prstGeom>
          <a:noFill/>
        </p:spPr>
        <p:txBody>
          <a:bodyPr wrap="square" rtlCol="0">
            <a:spAutoFit/>
          </a:bodyPr>
          <a:lstStyle>
            <a:defPPr>
              <a:defRPr lang="en-US"/>
            </a:defPPr>
            <a:lvl1pPr>
              <a:defRPr sz="1400">
                <a:latin typeface="Arial" panose="020B0604020202020204" pitchFamily="34" charset="0"/>
                <a:cs typeface="Arial" panose="020B0604020202020204" pitchFamily="34" charset="0"/>
              </a:defRPr>
            </a:lvl1pPr>
          </a:lstStyle>
          <a:p>
            <a:pPr defTabSz="1219170">
              <a:spcBef>
                <a:spcPct val="20000"/>
              </a:spcBef>
              <a:defRPr/>
            </a:pPr>
            <a:r>
              <a:rPr lang="en-US" sz="1600" dirty="0" err="1">
                <a:ea typeface="Cambria" panose="02040503050406030204" pitchFamily="18" charset="0"/>
              </a:rPr>
              <a:t>Kalite</a:t>
            </a:r>
            <a:r>
              <a:rPr lang="en-US" sz="1600" dirty="0">
                <a:ea typeface="Cambria" panose="02040503050406030204" pitchFamily="18" charset="0"/>
              </a:rPr>
              <a:t> </a:t>
            </a:r>
            <a:r>
              <a:rPr lang="en-US" sz="1600" dirty="0" err="1">
                <a:ea typeface="Cambria" panose="02040503050406030204" pitchFamily="18" charset="0"/>
              </a:rPr>
              <a:t>Koordinatörlüğü</a:t>
            </a:r>
            <a:r>
              <a:rPr lang="tr-TR" sz="1600" dirty="0">
                <a:ea typeface="Cambria" panose="02040503050406030204" pitchFamily="18" charset="0"/>
              </a:rPr>
              <a:t> </a:t>
            </a:r>
            <a:r>
              <a:rPr lang="en-US" sz="1600" dirty="0" err="1">
                <a:ea typeface="Cambria" panose="02040503050406030204" pitchFamily="18" charset="0"/>
              </a:rPr>
              <a:t>birimler</a:t>
            </a:r>
            <a:r>
              <a:rPr lang="tr-TR" sz="1600" dirty="0">
                <a:ea typeface="Cambria" panose="02040503050406030204" pitchFamily="18" charset="0"/>
              </a:rPr>
              <a:t>le</a:t>
            </a:r>
            <a:r>
              <a:rPr lang="en-US" sz="1600" dirty="0">
                <a:ea typeface="Cambria" panose="02040503050406030204" pitchFamily="18" charset="0"/>
              </a:rPr>
              <a:t> </a:t>
            </a:r>
            <a:r>
              <a:rPr lang="tr-TR" sz="1600" dirty="0">
                <a:ea typeface="Cambria" panose="02040503050406030204" pitchFamily="18" charset="0"/>
              </a:rPr>
              <a:t>düzenli toplantı yapmıştır</a:t>
            </a:r>
            <a:r>
              <a:rPr lang="en-US" sz="1600" dirty="0">
                <a:ea typeface="Cambria" panose="02040503050406030204" pitchFamily="18" charset="0"/>
              </a:rPr>
              <a:t> </a:t>
            </a:r>
            <a:endParaRPr lang="tr-TR" sz="1600" dirty="0">
              <a:ea typeface="Cambria" panose="02040503050406030204" pitchFamily="18" charset="0"/>
            </a:endParaRPr>
          </a:p>
        </p:txBody>
      </p:sp>
      <p:sp>
        <p:nvSpPr>
          <p:cNvPr id="18" name="Oval 17">
            <a:extLst>
              <a:ext uri="{FF2B5EF4-FFF2-40B4-BE49-F238E27FC236}">
                <a16:creationId xmlns:a16="http://schemas.microsoft.com/office/drawing/2014/main" id="{900FA6BA-C2DA-4BCA-A7FC-EA27BF883E3B}"/>
              </a:ext>
            </a:extLst>
          </p:cNvPr>
          <p:cNvSpPr>
            <a:spLocks noChangeAspect="1"/>
          </p:cNvSpPr>
          <p:nvPr/>
        </p:nvSpPr>
        <p:spPr>
          <a:xfrm>
            <a:off x="4545578" y="2390286"/>
            <a:ext cx="2518814" cy="2518814"/>
          </a:xfrm>
          <a:prstGeom prst="ellipse">
            <a:avLst/>
          </a:prstGeom>
          <a:solidFill>
            <a:srgbClr val="009999">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25">
            <a:extLst>
              <a:ext uri="{FF2B5EF4-FFF2-40B4-BE49-F238E27FC236}">
                <a16:creationId xmlns:a16="http://schemas.microsoft.com/office/drawing/2014/main" id="{98F44AC2-ED5E-4570-A170-83A42180FFBA}"/>
              </a:ext>
            </a:extLst>
          </p:cNvPr>
          <p:cNvSpPr txBox="1"/>
          <p:nvPr/>
        </p:nvSpPr>
        <p:spPr>
          <a:xfrm>
            <a:off x="4572843" y="2893797"/>
            <a:ext cx="2519507" cy="1692771"/>
          </a:xfrm>
          <a:prstGeom prst="rect">
            <a:avLst/>
          </a:prstGeom>
          <a:noFill/>
        </p:spPr>
        <p:txBody>
          <a:bodyPr wrap="square" rtlCol="0">
            <a:spAutoFit/>
          </a:bodyPr>
          <a:lstStyle/>
          <a:p>
            <a:pPr algn="ctr" defTabSz="1219170">
              <a:spcBef>
                <a:spcPct val="20000"/>
              </a:spcBef>
              <a:defRPr/>
            </a:pPr>
            <a:r>
              <a:rPr lang="en-US" sz="2000" b="1" dirty="0" err="1">
                <a:latin typeface="Arial" panose="020B0604020202020204" pitchFamily="34" charset="0"/>
                <a:ea typeface="Cambria" panose="02040503050406030204" pitchFamily="18" charset="0"/>
                <a:cs typeface="Arial" panose="020B0604020202020204" pitchFamily="34" charset="0"/>
              </a:rPr>
              <a:t>İç</a:t>
            </a:r>
            <a:r>
              <a:rPr lang="en-US" sz="2000" b="1" dirty="0">
                <a:latin typeface="Arial" panose="020B0604020202020204" pitchFamily="34" charset="0"/>
                <a:ea typeface="Cambria" panose="02040503050406030204" pitchFamily="18" charset="0"/>
                <a:cs typeface="Arial" panose="020B0604020202020204" pitchFamily="34" charset="0"/>
              </a:rPr>
              <a:t> </a:t>
            </a:r>
            <a:r>
              <a:rPr lang="en-US" sz="2000" b="1" dirty="0" err="1">
                <a:latin typeface="Arial" panose="020B0604020202020204" pitchFamily="34" charset="0"/>
                <a:ea typeface="Cambria" panose="02040503050406030204" pitchFamily="18" charset="0"/>
                <a:cs typeface="Arial" panose="020B0604020202020204" pitchFamily="34" charset="0"/>
              </a:rPr>
              <a:t>Kontrol</a:t>
            </a:r>
            <a:r>
              <a:rPr lang="en-US" sz="2000" b="1" dirty="0">
                <a:latin typeface="Arial" panose="020B0604020202020204" pitchFamily="34" charset="0"/>
                <a:ea typeface="Cambria" panose="02040503050406030204" pitchFamily="18" charset="0"/>
                <a:cs typeface="Arial" panose="020B0604020202020204" pitchFamily="34" charset="0"/>
              </a:rPr>
              <a:t> </a:t>
            </a:r>
            <a:r>
              <a:rPr lang="en-US" sz="2000" b="1" dirty="0" err="1">
                <a:latin typeface="Arial" panose="020B0604020202020204" pitchFamily="34" charset="0"/>
                <a:ea typeface="Cambria" panose="02040503050406030204" pitchFamily="18" charset="0"/>
                <a:cs typeface="Arial" panose="020B0604020202020204" pitchFamily="34" charset="0"/>
              </a:rPr>
              <a:t>ve</a:t>
            </a:r>
            <a:r>
              <a:rPr lang="en-US" sz="2000" b="1" dirty="0">
                <a:latin typeface="Arial" panose="020B0604020202020204" pitchFamily="34" charset="0"/>
                <a:ea typeface="Cambria" panose="02040503050406030204" pitchFamily="18" charset="0"/>
                <a:cs typeface="Arial" panose="020B0604020202020204" pitchFamily="34" charset="0"/>
              </a:rPr>
              <a:t> </a:t>
            </a:r>
            <a:r>
              <a:rPr lang="en-US" sz="2000" b="1" dirty="0" err="1">
                <a:latin typeface="Arial" panose="020B0604020202020204" pitchFamily="34" charset="0"/>
                <a:ea typeface="Cambria" panose="02040503050406030204" pitchFamily="18" charset="0"/>
                <a:cs typeface="Arial" panose="020B0604020202020204" pitchFamily="34" charset="0"/>
              </a:rPr>
              <a:t>İç</a:t>
            </a:r>
            <a:r>
              <a:rPr lang="en-US" sz="2000" b="1" dirty="0">
                <a:latin typeface="Arial" panose="020B0604020202020204" pitchFamily="34" charset="0"/>
                <a:ea typeface="Cambria" panose="02040503050406030204" pitchFamily="18" charset="0"/>
                <a:cs typeface="Arial" panose="020B0604020202020204" pitchFamily="34" charset="0"/>
              </a:rPr>
              <a:t> </a:t>
            </a:r>
            <a:r>
              <a:rPr lang="en-US" sz="2000" b="1" dirty="0" err="1">
                <a:latin typeface="Arial" panose="020B0604020202020204" pitchFamily="34" charset="0"/>
                <a:ea typeface="Cambria" panose="02040503050406030204" pitchFamily="18" charset="0"/>
                <a:cs typeface="Arial" panose="020B0604020202020204" pitchFamily="34" charset="0"/>
              </a:rPr>
              <a:t>Denetim</a:t>
            </a:r>
            <a:r>
              <a:rPr lang="en-US" sz="2000" b="1" dirty="0">
                <a:latin typeface="Arial" panose="020B0604020202020204" pitchFamily="34" charset="0"/>
                <a:ea typeface="Cambria" panose="02040503050406030204" pitchFamily="18" charset="0"/>
                <a:cs typeface="Arial" panose="020B0604020202020204" pitchFamily="34" charset="0"/>
              </a:rPr>
              <a:t>  </a:t>
            </a:r>
            <a:r>
              <a:rPr lang="en-US" sz="2000" b="1" dirty="0" err="1">
                <a:latin typeface="Arial" panose="020B0604020202020204" pitchFamily="34" charset="0"/>
                <a:ea typeface="Cambria" panose="02040503050406030204" pitchFamily="18" charset="0"/>
                <a:cs typeface="Arial" panose="020B0604020202020204" pitchFamily="34" charset="0"/>
              </a:rPr>
              <a:t>sisteminin</a:t>
            </a:r>
            <a:r>
              <a:rPr lang="en-US" sz="2000" b="1" dirty="0">
                <a:latin typeface="Arial" panose="020B0604020202020204" pitchFamily="34" charset="0"/>
                <a:ea typeface="Cambria" panose="02040503050406030204" pitchFamily="18" charset="0"/>
                <a:cs typeface="Arial" panose="020B0604020202020204" pitchFamily="34" charset="0"/>
              </a:rPr>
              <a:t> alt </a:t>
            </a:r>
            <a:r>
              <a:rPr lang="en-US" sz="2000" b="1" dirty="0" err="1">
                <a:latin typeface="Arial" panose="020B0604020202020204" pitchFamily="34" charset="0"/>
                <a:ea typeface="Cambria" panose="02040503050406030204" pitchFamily="18" charset="0"/>
                <a:cs typeface="Arial" panose="020B0604020202020204" pitchFamily="34" charset="0"/>
              </a:rPr>
              <a:t>birimlere</a:t>
            </a:r>
            <a:r>
              <a:rPr lang="en-US" sz="2000" b="1" dirty="0">
                <a:latin typeface="Arial" panose="020B0604020202020204" pitchFamily="34" charset="0"/>
                <a:ea typeface="Cambria" panose="02040503050406030204" pitchFamily="18" charset="0"/>
                <a:cs typeface="Arial" panose="020B0604020202020204" pitchFamily="34" charset="0"/>
              </a:rPr>
              <a:t> </a:t>
            </a:r>
            <a:endParaRPr lang="tr-TR" sz="2000" b="1" dirty="0">
              <a:latin typeface="Arial" panose="020B0604020202020204" pitchFamily="34" charset="0"/>
              <a:ea typeface="Cambria" panose="02040503050406030204" pitchFamily="18" charset="0"/>
              <a:cs typeface="Arial" panose="020B0604020202020204" pitchFamily="34" charset="0"/>
            </a:endParaRPr>
          </a:p>
          <a:p>
            <a:pPr algn="ctr" defTabSz="1219170">
              <a:spcBef>
                <a:spcPct val="20000"/>
              </a:spcBef>
              <a:defRPr/>
            </a:pPr>
            <a:r>
              <a:rPr lang="en-US" sz="2000" b="1" dirty="0" err="1">
                <a:latin typeface="Arial" panose="020B0604020202020204" pitchFamily="34" charset="0"/>
                <a:ea typeface="Cambria" panose="02040503050406030204" pitchFamily="18" charset="0"/>
                <a:cs typeface="Arial" panose="020B0604020202020204" pitchFamily="34" charset="0"/>
              </a:rPr>
              <a:t>ulaşma</a:t>
            </a:r>
            <a:r>
              <a:rPr lang="tr-TR" sz="2000" b="1" dirty="0" err="1">
                <a:latin typeface="Arial" panose="020B0604020202020204" pitchFamily="34" charset="0"/>
                <a:ea typeface="Cambria" panose="02040503050406030204" pitchFamily="18" charset="0"/>
                <a:cs typeface="Arial" panose="020B0604020202020204" pitchFamily="34" charset="0"/>
              </a:rPr>
              <a:t>sı</a:t>
            </a:r>
            <a:endParaRPr lang="en-US" sz="2000" b="1" dirty="0">
              <a:latin typeface="Arial" panose="020B0604020202020204" pitchFamily="34" charset="0"/>
              <a:ea typeface="Cambria" panose="02040503050406030204" pitchFamily="18" charset="0"/>
              <a:cs typeface="Arial" panose="020B0604020202020204" pitchFamily="34" charset="0"/>
            </a:endParaRPr>
          </a:p>
        </p:txBody>
      </p:sp>
      <p:grpSp>
        <p:nvGrpSpPr>
          <p:cNvPr id="20" name="Group 59">
            <a:extLst>
              <a:ext uri="{FF2B5EF4-FFF2-40B4-BE49-F238E27FC236}">
                <a16:creationId xmlns:a16="http://schemas.microsoft.com/office/drawing/2014/main" id="{8BAE26CD-F0CB-4AC8-9CFB-BA751DA5B17B}"/>
              </a:ext>
            </a:extLst>
          </p:cNvPr>
          <p:cNvGrpSpPr/>
          <p:nvPr/>
        </p:nvGrpSpPr>
        <p:grpSpPr>
          <a:xfrm rot="10800000" flipH="1">
            <a:off x="3997251" y="2072962"/>
            <a:ext cx="3200400" cy="3200400"/>
            <a:chOff x="7004501" y="-89318"/>
            <a:chExt cx="3200400" cy="3200400"/>
          </a:xfrm>
        </p:grpSpPr>
        <p:sp>
          <p:nvSpPr>
            <p:cNvPr id="2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 name="Straight Connector 61">
              <a:extLst>
                <a:ext uri="{FF2B5EF4-FFF2-40B4-BE49-F238E27FC236}">
                  <a16:creationId xmlns:a16="http://schemas.microsoft.com/office/drawing/2014/main" id="{6B38D452-AABC-44D9-93D4-BDF986EB992C}"/>
                </a:ext>
              </a:extLst>
            </p:cNvPr>
            <p:cNvCxnSpPr>
              <a:cxnSpLocks/>
              <a:stCxn id="21" idx="2"/>
            </p:cNvCxnSpPr>
            <p:nvPr/>
          </p:nvCxnSpPr>
          <p:spPr>
            <a:xfrm flipH="1" flipV="1">
              <a:off x="7241793" y="88442"/>
              <a:ext cx="192596" cy="33110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64">
              <a:extLst>
                <a:ext uri="{FF2B5EF4-FFF2-40B4-BE49-F238E27FC236}">
                  <a16:creationId xmlns:a16="http://schemas.microsoft.com/office/drawing/2014/main" id="{9ACBC58B-0D98-48FF-9F63-28DBC050C4C0}"/>
                </a:ext>
              </a:extLst>
            </p:cNvPr>
            <p:cNvCxnSpPr>
              <a:cxnSpLocks/>
            </p:cNvCxnSpPr>
            <p:nvPr/>
          </p:nvCxnSpPr>
          <p:spPr>
            <a:xfrm flipV="1">
              <a:off x="7235704" y="2681194"/>
              <a:ext cx="277663" cy="28573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 name="Group 66">
            <a:extLst>
              <a:ext uri="{FF2B5EF4-FFF2-40B4-BE49-F238E27FC236}">
                <a16:creationId xmlns:a16="http://schemas.microsoft.com/office/drawing/2014/main" id="{77630E5C-D7F1-415E-B349-BAF3C66A5084}"/>
              </a:ext>
            </a:extLst>
          </p:cNvPr>
          <p:cNvGrpSpPr/>
          <p:nvPr/>
        </p:nvGrpSpPr>
        <p:grpSpPr>
          <a:xfrm>
            <a:off x="3774040" y="1823695"/>
            <a:ext cx="693416" cy="679155"/>
            <a:chOff x="3584332" y="1734085"/>
            <a:chExt cx="747024" cy="731520"/>
          </a:xfrm>
        </p:grpSpPr>
        <p:sp>
          <p:nvSpPr>
            <p:cNvPr id="25" name="Oval 24">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33">
              <a:extLst>
                <a:ext uri="{FF2B5EF4-FFF2-40B4-BE49-F238E27FC236}">
                  <a16:creationId xmlns:a16="http://schemas.microsoft.com/office/drawing/2014/main" id="{C4372EBF-E52C-48A9-8AAC-32C5AC8F59DA}"/>
                </a:ext>
              </a:extLst>
            </p:cNvPr>
            <p:cNvSpPr txBox="1"/>
            <p:nvPr/>
          </p:nvSpPr>
          <p:spPr>
            <a:xfrm>
              <a:off x="3584332" y="1836737"/>
              <a:ext cx="728911" cy="492523"/>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grpSp>
      <p:grpSp>
        <p:nvGrpSpPr>
          <p:cNvPr id="27" name="Group 66">
            <a:extLst>
              <a:ext uri="{FF2B5EF4-FFF2-40B4-BE49-F238E27FC236}">
                <a16:creationId xmlns:a16="http://schemas.microsoft.com/office/drawing/2014/main" id="{77630E5C-D7F1-415E-B349-BAF3C66A5084}"/>
              </a:ext>
            </a:extLst>
          </p:cNvPr>
          <p:cNvGrpSpPr/>
          <p:nvPr/>
        </p:nvGrpSpPr>
        <p:grpSpPr>
          <a:xfrm>
            <a:off x="7731504" y="3283974"/>
            <a:ext cx="763020" cy="699420"/>
            <a:chOff x="3584332" y="1734085"/>
            <a:chExt cx="747024" cy="731520"/>
          </a:xfrm>
        </p:grpSpPr>
        <p:sp>
          <p:nvSpPr>
            <p:cNvPr id="28" name="Oval 27">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33">
              <a:extLst>
                <a:ext uri="{FF2B5EF4-FFF2-40B4-BE49-F238E27FC236}">
                  <a16:creationId xmlns:a16="http://schemas.microsoft.com/office/drawing/2014/main" id="{C4372EBF-E52C-48A9-8AAC-32C5AC8F59DA}"/>
                </a:ext>
              </a:extLst>
            </p:cNvPr>
            <p:cNvSpPr txBox="1"/>
            <p:nvPr/>
          </p:nvSpPr>
          <p:spPr>
            <a:xfrm>
              <a:off x="3584332" y="1836737"/>
              <a:ext cx="728911" cy="492523"/>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grpSp>
      <p:grpSp>
        <p:nvGrpSpPr>
          <p:cNvPr id="30" name="Group 66">
            <a:extLst>
              <a:ext uri="{FF2B5EF4-FFF2-40B4-BE49-F238E27FC236}">
                <a16:creationId xmlns:a16="http://schemas.microsoft.com/office/drawing/2014/main" id="{77630E5C-D7F1-415E-B349-BAF3C66A5084}"/>
              </a:ext>
            </a:extLst>
          </p:cNvPr>
          <p:cNvGrpSpPr/>
          <p:nvPr/>
        </p:nvGrpSpPr>
        <p:grpSpPr>
          <a:xfrm>
            <a:off x="3774040" y="4908568"/>
            <a:ext cx="653057" cy="685688"/>
            <a:chOff x="3584332" y="1734085"/>
            <a:chExt cx="747024" cy="731520"/>
          </a:xfrm>
        </p:grpSpPr>
        <p:sp>
          <p:nvSpPr>
            <p:cNvPr id="31" name="Oval 3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3">
              <a:extLst>
                <a:ext uri="{FF2B5EF4-FFF2-40B4-BE49-F238E27FC236}">
                  <a16:creationId xmlns:a16="http://schemas.microsoft.com/office/drawing/2014/main" id="{C4372EBF-E52C-48A9-8AAC-32C5AC8F59DA}"/>
                </a:ext>
              </a:extLst>
            </p:cNvPr>
            <p:cNvSpPr txBox="1"/>
            <p:nvPr/>
          </p:nvSpPr>
          <p:spPr>
            <a:xfrm>
              <a:off x="3584332" y="1836737"/>
              <a:ext cx="728911" cy="492523"/>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grpSp>
      <p:grpSp>
        <p:nvGrpSpPr>
          <p:cNvPr id="33" name="Group 66">
            <a:extLst>
              <a:ext uri="{FF2B5EF4-FFF2-40B4-BE49-F238E27FC236}">
                <a16:creationId xmlns:a16="http://schemas.microsoft.com/office/drawing/2014/main" id="{77630E5C-D7F1-415E-B349-BAF3C66A5084}"/>
              </a:ext>
            </a:extLst>
          </p:cNvPr>
          <p:cNvGrpSpPr/>
          <p:nvPr/>
        </p:nvGrpSpPr>
        <p:grpSpPr>
          <a:xfrm>
            <a:off x="7069880" y="4825873"/>
            <a:ext cx="677460" cy="695372"/>
            <a:chOff x="3584332" y="1734085"/>
            <a:chExt cx="747024" cy="731520"/>
          </a:xfrm>
        </p:grpSpPr>
        <p:sp>
          <p:nvSpPr>
            <p:cNvPr id="34" name="Oval 33">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3">
              <a:extLst>
                <a:ext uri="{FF2B5EF4-FFF2-40B4-BE49-F238E27FC236}">
                  <a16:creationId xmlns:a16="http://schemas.microsoft.com/office/drawing/2014/main" id="{C4372EBF-E52C-48A9-8AAC-32C5AC8F59DA}"/>
                </a:ext>
              </a:extLst>
            </p:cNvPr>
            <p:cNvSpPr txBox="1"/>
            <p:nvPr/>
          </p:nvSpPr>
          <p:spPr>
            <a:xfrm>
              <a:off x="3584332" y="1836737"/>
              <a:ext cx="728911" cy="492523"/>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grpSp>
      <p:grpSp>
        <p:nvGrpSpPr>
          <p:cNvPr id="36" name="Group 66">
            <a:extLst>
              <a:ext uri="{FF2B5EF4-FFF2-40B4-BE49-F238E27FC236}">
                <a16:creationId xmlns:a16="http://schemas.microsoft.com/office/drawing/2014/main" id="{77630E5C-D7F1-415E-B349-BAF3C66A5084}"/>
              </a:ext>
            </a:extLst>
          </p:cNvPr>
          <p:cNvGrpSpPr/>
          <p:nvPr/>
        </p:nvGrpSpPr>
        <p:grpSpPr>
          <a:xfrm>
            <a:off x="7156736" y="1800880"/>
            <a:ext cx="693752" cy="608401"/>
            <a:chOff x="3584332" y="1734085"/>
            <a:chExt cx="747024" cy="731520"/>
          </a:xfrm>
        </p:grpSpPr>
        <p:sp>
          <p:nvSpPr>
            <p:cNvPr id="37" name="Oval 36">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3">
              <a:extLst>
                <a:ext uri="{FF2B5EF4-FFF2-40B4-BE49-F238E27FC236}">
                  <a16:creationId xmlns:a16="http://schemas.microsoft.com/office/drawing/2014/main" id="{C4372EBF-E52C-48A9-8AAC-32C5AC8F59DA}"/>
                </a:ext>
              </a:extLst>
            </p:cNvPr>
            <p:cNvSpPr txBox="1"/>
            <p:nvPr/>
          </p:nvSpPr>
          <p:spPr>
            <a:xfrm>
              <a:off x="3584332" y="1836737"/>
              <a:ext cx="728911" cy="492523"/>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grpSp>
      <p:sp>
        <p:nvSpPr>
          <p:cNvPr id="40" name="TextBox 28">
            <a:extLst>
              <a:ext uri="{FF2B5EF4-FFF2-40B4-BE49-F238E27FC236}">
                <a16:creationId xmlns:a16="http://schemas.microsoft.com/office/drawing/2014/main" id="{6DD76C24-3B83-4F1F-9D1D-8CFDE4A78955}"/>
              </a:ext>
            </a:extLst>
          </p:cNvPr>
          <p:cNvSpPr txBox="1"/>
          <p:nvPr/>
        </p:nvSpPr>
        <p:spPr>
          <a:xfrm>
            <a:off x="271536" y="3503485"/>
            <a:ext cx="3407279" cy="2554545"/>
          </a:xfrm>
          <a:prstGeom prst="rect">
            <a:avLst/>
          </a:prstGeom>
          <a:noFill/>
        </p:spPr>
        <p:txBody>
          <a:bodyPr wrap="square" rtlCol="0">
            <a:spAutoFit/>
          </a:bodyPr>
          <a:lstStyle>
            <a:defPPr>
              <a:defRPr lang="en-US"/>
            </a:defPPr>
            <a:lvl1pPr>
              <a:defRPr sz="1200">
                <a:latin typeface="Arial" panose="020B0604020202020204" pitchFamily="34" charset="0"/>
                <a:cs typeface="Arial" panose="020B0604020202020204" pitchFamily="34" charset="0"/>
              </a:defRPr>
            </a:lvl1pPr>
          </a:lstStyle>
          <a:p>
            <a:pPr marL="285750" indent="-285750">
              <a:buFont typeface="Arial" panose="020B0604020202020204" pitchFamily="34" charset="0"/>
              <a:buChar char="•"/>
            </a:pPr>
            <a:r>
              <a:rPr lang="tr-TR" sz="1600" dirty="0">
                <a:ea typeface="Cambria" panose="02040503050406030204" pitchFamily="18" charset="0"/>
              </a:rPr>
              <a:t>ISO 9001 çalışmaları kapsamında TSE tarafından toplam </a:t>
            </a:r>
            <a:r>
              <a:rPr lang="tr-TR" sz="1600" b="1" dirty="0">
                <a:ea typeface="Cambria" panose="02040503050406030204" pitchFamily="18" charset="0"/>
              </a:rPr>
              <a:t>679</a:t>
            </a:r>
            <a:r>
              <a:rPr lang="tr-TR" sz="1600" dirty="0">
                <a:ea typeface="Cambria" panose="02040503050406030204" pitchFamily="18" charset="0"/>
              </a:rPr>
              <a:t> akademik ve idari personele eğitim verilmiş, iç tetkik eğitimi ve kalite </a:t>
            </a:r>
            <a:r>
              <a:rPr lang="tr-TR" sz="1600" dirty="0" err="1">
                <a:ea typeface="Cambria" panose="02040503050406030204" pitchFamily="18" charset="0"/>
              </a:rPr>
              <a:t>çalıştayları</a:t>
            </a:r>
            <a:r>
              <a:rPr lang="tr-TR" sz="1600" dirty="0">
                <a:ea typeface="Cambria" panose="02040503050406030204" pitchFamily="18" charset="0"/>
              </a:rPr>
              <a:t> düzenlenmiştir. Bu eğitimler sonucunda;</a:t>
            </a:r>
          </a:p>
          <a:p>
            <a:pPr marL="269875" algn="just"/>
            <a:r>
              <a:rPr lang="tr-TR" sz="1600" dirty="0">
                <a:ea typeface="Cambria" panose="02040503050406030204" pitchFamily="18" charset="0"/>
              </a:rPr>
              <a:t>-Prosesler</a:t>
            </a:r>
          </a:p>
          <a:p>
            <a:pPr marL="269875" algn="just"/>
            <a:r>
              <a:rPr lang="tr-TR" sz="1600" dirty="0">
                <a:ea typeface="Cambria" panose="02040503050406030204" pitchFamily="18" charset="0"/>
              </a:rPr>
              <a:t>-Prosedürler</a:t>
            </a:r>
          </a:p>
          <a:p>
            <a:pPr marL="269875" algn="just"/>
            <a:r>
              <a:rPr lang="tr-TR" sz="1600" dirty="0">
                <a:ea typeface="Cambria" panose="02040503050406030204" pitchFamily="18" charset="0"/>
              </a:rPr>
              <a:t>-Kalite El Kitabı</a:t>
            </a:r>
            <a:endParaRPr lang="en-US" sz="1600" dirty="0">
              <a:ea typeface="Cambria" panose="02040503050406030204" pitchFamily="18" charset="0"/>
            </a:endParaRPr>
          </a:p>
        </p:txBody>
      </p:sp>
      <p:sp>
        <p:nvSpPr>
          <p:cNvPr id="42" name="Başlık 1">
            <a:extLst>
              <a:ext uri="{FF2B5EF4-FFF2-40B4-BE49-F238E27FC236}">
                <a16:creationId xmlns:a16="http://schemas.microsoft.com/office/drawing/2014/main" id="{9B9A08EF-D482-3699-83D8-B7C7BC4504C9}"/>
              </a:ext>
            </a:extLst>
          </p:cNvPr>
          <p:cNvSpPr txBox="1">
            <a:spLocks/>
          </p:cNvSpPr>
          <p:nvPr/>
        </p:nvSpPr>
        <p:spPr>
          <a:xfrm>
            <a:off x="1519084" y="108387"/>
            <a:ext cx="8844116" cy="668061"/>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4000" b="1" i="0" u="none" strike="noStrike" kern="1200" cap="none" spc="-60" normalizeH="0" baseline="0" noProof="0" dirty="0">
                <a:ln>
                  <a:noFill/>
                </a:ln>
                <a:solidFill>
                  <a:srgbClr val="006128"/>
                </a:solidFill>
                <a:effectLst/>
                <a:uLnTx/>
                <a:uFillTx/>
                <a:latin typeface="Calibri" panose="020F0502020204030204" pitchFamily="34" charset="0"/>
                <a:ea typeface="+mj-ea"/>
                <a:cs typeface="Calibri" panose="020F0502020204030204" pitchFamily="34" charset="0"/>
              </a:rPr>
              <a:t>A. LİDERLİK</a:t>
            </a:r>
            <a:r>
              <a:rPr lang="tr-TR" sz="4000" b="1" cap="none" dirty="0">
                <a:solidFill>
                  <a:srgbClr val="006128"/>
                </a:solidFill>
                <a:latin typeface="Calibri" panose="020F0502020204030204" pitchFamily="34" charset="0"/>
                <a:cs typeface="Calibri" panose="020F0502020204030204" pitchFamily="34" charset="0"/>
              </a:rPr>
              <a:t>, YÖNETİM VE KALİTE </a:t>
            </a:r>
            <a:endParaRPr kumimoji="0" lang="tr-TR" sz="4000" b="1" i="0" u="none" strike="noStrike" kern="1200" cap="none" spc="-60" normalizeH="0" baseline="0" noProof="0" dirty="0">
              <a:ln>
                <a:noFill/>
              </a:ln>
              <a:solidFill>
                <a:srgbClr val="006128"/>
              </a:solidFill>
              <a:effectLst/>
              <a:uLnTx/>
              <a:uFillTx/>
              <a:latin typeface="Calibri" panose="020F0502020204030204" pitchFamily="34" charset="0"/>
              <a:ea typeface="+mj-ea"/>
              <a:cs typeface="Calibri" panose="020F0502020204030204" pitchFamily="34" charset="0"/>
            </a:endParaRPr>
          </a:p>
        </p:txBody>
      </p:sp>
      <p:grpSp>
        <p:nvGrpSpPr>
          <p:cNvPr id="39" name="Grup 38"/>
          <p:cNvGrpSpPr/>
          <p:nvPr/>
        </p:nvGrpSpPr>
        <p:grpSpPr>
          <a:xfrm>
            <a:off x="-12810" y="793197"/>
            <a:ext cx="12197241" cy="6008868"/>
            <a:chOff x="-5241" y="730729"/>
            <a:chExt cx="12197241" cy="6008868"/>
          </a:xfrm>
        </p:grpSpPr>
        <p:grpSp>
          <p:nvGrpSpPr>
            <p:cNvPr id="41" name="Grup 40"/>
            <p:cNvGrpSpPr/>
            <p:nvPr/>
          </p:nvGrpSpPr>
          <p:grpSpPr>
            <a:xfrm>
              <a:off x="-5241" y="6071536"/>
              <a:ext cx="12197241" cy="668061"/>
              <a:chOff x="-5241" y="6071536"/>
              <a:chExt cx="12197241" cy="668061"/>
            </a:xfrm>
          </p:grpSpPr>
          <p:pic>
            <p:nvPicPr>
              <p:cNvPr id="44" name="Resim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482" y="6071536"/>
                <a:ext cx="3023608" cy="668061"/>
              </a:xfrm>
              <a:prstGeom prst="rect">
                <a:avLst/>
              </a:prstGeom>
            </p:spPr>
          </p:pic>
          <p:pic>
            <p:nvPicPr>
              <p:cNvPr id="45" name="Resim 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7090" y="6253654"/>
                <a:ext cx="8544910" cy="346842"/>
              </a:xfrm>
              <a:prstGeom prst="rect">
                <a:avLst/>
              </a:prstGeom>
            </p:spPr>
          </p:pic>
          <p:pic>
            <p:nvPicPr>
              <p:cNvPr id="46" name="Resim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1" y="6264165"/>
                <a:ext cx="628723" cy="346842"/>
              </a:xfrm>
              <a:prstGeom prst="rect">
                <a:avLst/>
              </a:prstGeom>
            </p:spPr>
          </p:pic>
          <p:sp>
            <p:nvSpPr>
              <p:cNvPr id="47" name="Metin kutusu 46"/>
              <p:cNvSpPr txBox="1"/>
              <p:nvPr/>
            </p:nvSpPr>
            <p:spPr>
              <a:xfrm>
                <a:off x="9538138" y="6220900"/>
                <a:ext cx="2228193" cy="369332"/>
              </a:xfrm>
              <a:prstGeom prst="rect">
                <a:avLst/>
              </a:prstGeom>
              <a:noFill/>
            </p:spPr>
            <p:txBody>
              <a:bodyPr wrap="square" rtlCol="0">
                <a:spAutoFit/>
              </a:bodyPr>
              <a:lstStyle/>
              <a:p>
                <a:r>
                  <a:rPr lang="tr-TR" dirty="0">
                    <a:solidFill>
                      <a:prstClr val="white"/>
                    </a:solidFill>
                    <a:latin typeface="Corbel" panose="020B0503020204020204" pitchFamily="34" charset="0"/>
                  </a:rPr>
                  <a:t>www.cu.edu.tr</a:t>
                </a:r>
              </a:p>
            </p:txBody>
          </p:sp>
        </p:grpSp>
        <p:pic>
          <p:nvPicPr>
            <p:cNvPr id="43" name="Resim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30729"/>
              <a:ext cx="12192000" cy="45719"/>
            </a:xfrm>
            <a:prstGeom prst="rect">
              <a:avLst/>
            </a:prstGeom>
          </p:spPr>
        </p:pic>
      </p:grpSp>
    </p:spTree>
    <p:extLst>
      <p:ext uri="{BB962C8B-B14F-4D97-AF65-F5344CB8AC3E}">
        <p14:creationId xmlns:p14="http://schemas.microsoft.com/office/powerpoint/2010/main" val="3883620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7E6A089-EAE1-C632-A3DD-73FCBC50B5AD}"/>
              </a:ext>
            </a:extLst>
          </p:cNvPr>
          <p:cNvSpPr>
            <a:spLocks noGrp="1"/>
          </p:cNvSpPr>
          <p:nvPr>
            <p:ph type="ftr" sz="quarter" idx="11"/>
          </p:nvPr>
        </p:nvSpPr>
        <p:spPr>
          <a:xfrm>
            <a:off x="10191749" y="6337399"/>
            <a:ext cx="1949189" cy="318195"/>
          </a:xfrm>
        </p:spPr>
        <p:txBody>
          <a:bodyPr/>
          <a:lstStyle/>
          <a:p>
            <a:r>
              <a:rPr lang="tr-TR" sz="1800" dirty="0">
                <a:solidFill>
                  <a:prstClr val="white"/>
                </a:solidFill>
              </a:rPr>
              <a:t>www.cu.edu.tr</a:t>
            </a:r>
          </a:p>
        </p:txBody>
      </p:sp>
      <p:sp>
        <p:nvSpPr>
          <p:cNvPr id="5" name="Footer Placeholder 3">
            <a:extLst>
              <a:ext uri="{FF2B5EF4-FFF2-40B4-BE49-F238E27FC236}">
                <a16:creationId xmlns:a16="http://schemas.microsoft.com/office/drawing/2014/main" id="{BF945A67-81EA-95E9-B29E-6334E495E00E}"/>
              </a:ext>
            </a:extLst>
          </p:cNvPr>
          <p:cNvSpPr txBox="1">
            <a:spLocks/>
          </p:cNvSpPr>
          <p:nvPr/>
        </p:nvSpPr>
        <p:spPr>
          <a:xfrm>
            <a:off x="5467349" y="6337399"/>
            <a:ext cx="3352800"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dirty="0">
                <a:solidFill>
                  <a:prstClr val="white"/>
                </a:solidFill>
              </a:rPr>
              <a:t>Liderlik, Yönetim ve Kalite</a:t>
            </a:r>
          </a:p>
        </p:txBody>
      </p:sp>
      <p:sp>
        <p:nvSpPr>
          <p:cNvPr id="6" name="TextBox 26">
            <a:extLst>
              <a:ext uri="{FF2B5EF4-FFF2-40B4-BE49-F238E27FC236}">
                <a16:creationId xmlns:a16="http://schemas.microsoft.com/office/drawing/2014/main" id="{1C9EE201-CD66-4B88-A5E7-F9E8C77F81EE}"/>
              </a:ext>
            </a:extLst>
          </p:cNvPr>
          <p:cNvSpPr txBox="1"/>
          <p:nvPr/>
        </p:nvSpPr>
        <p:spPr>
          <a:xfrm>
            <a:off x="8248767" y="3352899"/>
            <a:ext cx="3845935" cy="2800767"/>
          </a:xfrm>
          <a:prstGeom prst="rect">
            <a:avLst/>
          </a:prstGeom>
          <a:noFill/>
        </p:spPr>
        <p:txBody>
          <a:bodyPr wrap="square" rtlCol="0">
            <a:spAutoFit/>
          </a:bodyPr>
          <a:lstStyle>
            <a:defPPr>
              <a:defRPr lang="en-US"/>
            </a:defPPr>
            <a:lvl1pPr>
              <a:defRPr sz="1400">
                <a:latin typeface="Arial" panose="020B0604020202020204" pitchFamily="34" charset="0"/>
                <a:cs typeface="Arial" panose="020B0604020202020204" pitchFamily="34" charset="0"/>
              </a:defRPr>
            </a:lvl1pPr>
          </a:lstStyle>
          <a:p>
            <a:pPr defTabSz="1219170">
              <a:spcBef>
                <a:spcPct val="20000"/>
              </a:spcBef>
            </a:pPr>
            <a:r>
              <a:rPr lang="en-US" sz="1600" dirty="0" err="1">
                <a:ea typeface="Cambria" panose="02040503050406030204" pitchFamily="18" charset="0"/>
              </a:rPr>
              <a:t>Rektörlük</a:t>
            </a:r>
            <a:r>
              <a:rPr lang="en-US" sz="1600" dirty="0">
                <a:ea typeface="Cambria" panose="02040503050406030204" pitchFamily="18" charset="0"/>
              </a:rPr>
              <a:t> </a:t>
            </a:r>
            <a:r>
              <a:rPr lang="en-US" sz="1600" dirty="0" err="1">
                <a:ea typeface="Cambria" panose="02040503050406030204" pitchFamily="18" charset="0"/>
              </a:rPr>
              <a:t>Üst</a:t>
            </a:r>
            <a:r>
              <a:rPr lang="en-US" sz="1600" dirty="0">
                <a:ea typeface="Cambria" panose="02040503050406030204" pitchFamily="18" charset="0"/>
              </a:rPr>
              <a:t> </a:t>
            </a:r>
            <a:r>
              <a:rPr lang="en-US" sz="1600" dirty="0" err="1">
                <a:ea typeface="Cambria" panose="02040503050406030204" pitchFamily="18" charset="0"/>
              </a:rPr>
              <a:t>Yönetimi</a:t>
            </a:r>
            <a:r>
              <a:rPr lang="en-US" sz="1600" dirty="0">
                <a:ea typeface="Cambria" panose="02040503050406030204" pitchFamily="18" charset="0"/>
              </a:rPr>
              <a:t> </a:t>
            </a:r>
            <a:r>
              <a:rPr lang="tr-TR" sz="1600" dirty="0">
                <a:ea typeface="Cambria" panose="02040503050406030204" pitchFamily="18" charset="0"/>
              </a:rPr>
              <a:t>düzenli olarak </a:t>
            </a:r>
            <a:r>
              <a:rPr lang="en-US" sz="1600" dirty="0" err="1">
                <a:ea typeface="Cambria" panose="02040503050406030204" pitchFamily="18" charset="0"/>
              </a:rPr>
              <a:t>tüm</a:t>
            </a:r>
            <a:r>
              <a:rPr lang="en-US" sz="1600" dirty="0">
                <a:ea typeface="Cambria" panose="02040503050406030204" pitchFamily="18" charset="0"/>
              </a:rPr>
              <a:t> </a:t>
            </a:r>
            <a:r>
              <a:rPr lang="en-US" sz="1600" dirty="0" err="1">
                <a:ea typeface="Cambria" panose="02040503050406030204" pitchFamily="18" charset="0"/>
              </a:rPr>
              <a:t>akademik</a:t>
            </a:r>
            <a:r>
              <a:rPr lang="en-US" sz="1600" dirty="0">
                <a:ea typeface="Cambria" panose="02040503050406030204" pitchFamily="18" charset="0"/>
              </a:rPr>
              <a:t> </a:t>
            </a:r>
            <a:r>
              <a:rPr lang="en-US" sz="1600" dirty="0" err="1">
                <a:ea typeface="Cambria" panose="02040503050406030204" pitchFamily="18" charset="0"/>
              </a:rPr>
              <a:t>birim</a:t>
            </a:r>
            <a:r>
              <a:rPr lang="en-US" sz="1600" dirty="0">
                <a:ea typeface="Cambria" panose="02040503050406030204" pitchFamily="18" charset="0"/>
              </a:rPr>
              <a:t> </a:t>
            </a:r>
            <a:r>
              <a:rPr lang="en-US" sz="1600" dirty="0" err="1">
                <a:ea typeface="Cambria" panose="02040503050406030204" pitchFamily="18" charset="0"/>
              </a:rPr>
              <a:t>yöneticileri</a:t>
            </a:r>
            <a:r>
              <a:rPr lang="tr-TR" sz="1600" dirty="0">
                <a:ea typeface="Cambria" panose="02040503050406030204" pitchFamily="18" charset="0"/>
              </a:rPr>
              <a:t>, akademik ve idari personel</a:t>
            </a:r>
            <a:r>
              <a:rPr lang="en-US" sz="1600" dirty="0">
                <a:ea typeface="Cambria" panose="02040503050406030204" pitchFamily="18" charset="0"/>
              </a:rPr>
              <a:t> </a:t>
            </a:r>
            <a:r>
              <a:rPr lang="en-US" sz="1600" dirty="0" err="1">
                <a:ea typeface="Cambria" panose="02040503050406030204" pitchFamily="18" charset="0"/>
              </a:rPr>
              <a:t>ile</a:t>
            </a:r>
            <a:r>
              <a:rPr lang="en-US" sz="1600" dirty="0">
                <a:ea typeface="Cambria" panose="02040503050406030204" pitchFamily="18" charset="0"/>
              </a:rPr>
              <a:t> </a:t>
            </a:r>
            <a:r>
              <a:rPr lang="en-US" sz="1600" dirty="0" err="1">
                <a:ea typeface="Cambria" panose="02040503050406030204" pitchFamily="18" charset="0"/>
              </a:rPr>
              <a:t>toplantılar</a:t>
            </a:r>
            <a:r>
              <a:rPr lang="en-US" sz="1600" dirty="0">
                <a:ea typeface="Cambria" panose="02040503050406030204" pitchFamily="18" charset="0"/>
              </a:rPr>
              <a:t> </a:t>
            </a:r>
            <a:r>
              <a:rPr lang="en-US" sz="1600" dirty="0" err="1">
                <a:ea typeface="Cambria" panose="02040503050406030204" pitchFamily="18" charset="0"/>
              </a:rPr>
              <a:t>yapmış</a:t>
            </a:r>
            <a:r>
              <a:rPr lang="tr-TR" sz="1600" dirty="0">
                <a:ea typeface="Cambria" panose="02040503050406030204" pitchFamily="18" charset="0"/>
              </a:rPr>
              <a:t>tır. Bu toplantılarda</a:t>
            </a:r>
            <a:r>
              <a:rPr lang="en-US" sz="1600" dirty="0">
                <a:ea typeface="Cambria" panose="02040503050406030204" pitchFamily="18" charset="0"/>
              </a:rPr>
              <a:t> </a:t>
            </a:r>
            <a:r>
              <a:rPr lang="en-US" sz="1600" b="1" dirty="0" err="1">
                <a:ea typeface="Cambria" panose="02040503050406030204" pitchFamily="18" charset="0"/>
              </a:rPr>
              <a:t>Üniversitemiz</a:t>
            </a:r>
            <a:r>
              <a:rPr lang="en-US" sz="1600" b="1" dirty="0">
                <a:ea typeface="Cambria" panose="02040503050406030204" pitchFamily="18" charset="0"/>
              </a:rPr>
              <a:t> </a:t>
            </a:r>
            <a:r>
              <a:rPr lang="en-US" sz="1600" b="1" dirty="0" err="1">
                <a:ea typeface="Cambria" panose="02040503050406030204" pitchFamily="18" charset="0"/>
              </a:rPr>
              <a:t>Stratejik</a:t>
            </a:r>
            <a:r>
              <a:rPr lang="en-US" sz="1600" b="1" dirty="0">
                <a:ea typeface="Cambria" panose="02040503050406030204" pitchFamily="18" charset="0"/>
              </a:rPr>
              <a:t> </a:t>
            </a:r>
            <a:r>
              <a:rPr lang="en-US" sz="1600" b="1" dirty="0" err="1">
                <a:ea typeface="Cambria" panose="02040503050406030204" pitchFamily="18" charset="0"/>
              </a:rPr>
              <a:t>Planı</a:t>
            </a:r>
            <a:r>
              <a:rPr lang="en-US" sz="1600" b="1" dirty="0">
                <a:ea typeface="Cambria" panose="02040503050406030204" pitchFamily="18" charset="0"/>
              </a:rPr>
              <a:t>, </a:t>
            </a:r>
            <a:r>
              <a:rPr lang="en-US" sz="1600" b="1" dirty="0" err="1">
                <a:ea typeface="Cambria" panose="02040503050406030204" pitchFamily="18" charset="0"/>
              </a:rPr>
              <a:t>Araştırma</a:t>
            </a:r>
            <a:r>
              <a:rPr lang="en-US" sz="1600" b="1" dirty="0">
                <a:ea typeface="Cambria" panose="02040503050406030204" pitchFamily="18" charset="0"/>
              </a:rPr>
              <a:t> </a:t>
            </a:r>
            <a:r>
              <a:rPr lang="en-US" sz="1600" b="1" dirty="0" err="1">
                <a:ea typeface="Cambria" panose="02040503050406030204" pitchFamily="18" charset="0"/>
              </a:rPr>
              <a:t>Üniversitesi</a:t>
            </a:r>
            <a:r>
              <a:rPr lang="en-US" sz="1600" b="1" dirty="0">
                <a:ea typeface="Cambria" panose="02040503050406030204" pitchFamily="18" charset="0"/>
              </a:rPr>
              <a:t> </a:t>
            </a:r>
            <a:r>
              <a:rPr lang="en-US" sz="1600" b="1" dirty="0" err="1">
                <a:ea typeface="Cambria" panose="02040503050406030204" pitchFamily="18" charset="0"/>
              </a:rPr>
              <a:t>Performans</a:t>
            </a:r>
            <a:r>
              <a:rPr lang="en-US" sz="1600" b="1" dirty="0">
                <a:ea typeface="Cambria" panose="02040503050406030204" pitchFamily="18" charset="0"/>
              </a:rPr>
              <a:t> </a:t>
            </a:r>
            <a:r>
              <a:rPr lang="en-US" sz="1600" b="1" dirty="0" err="1">
                <a:ea typeface="Cambria" panose="02040503050406030204" pitchFamily="18" charset="0"/>
              </a:rPr>
              <a:t>Kriterleri</a:t>
            </a:r>
            <a:r>
              <a:rPr lang="en-US" sz="1600" b="1" dirty="0">
                <a:ea typeface="Cambria" panose="02040503050406030204" pitchFamily="18" charset="0"/>
              </a:rPr>
              <a:t>, </a:t>
            </a:r>
            <a:r>
              <a:rPr lang="en-US" sz="1600" b="1" dirty="0" err="1">
                <a:ea typeface="Cambria" panose="02040503050406030204" pitchFamily="18" charset="0"/>
              </a:rPr>
              <a:t>Üniversitemiz</a:t>
            </a:r>
            <a:r>
              <a:rPr lang="en-US" sz="1600" b="1" dirty="0">
                <a:ea typeface="Cambria" panose="02040503050406030204" pitchFamily="18" charset="0"/>
              </a:rPr>
              <a:t> </a:t>
            </a:r>
            <a:r>
              <a:rPr lang="en-US" sz="1600" b="1" dirty="0" err="1">
                <a:ea typeface="Cambria" panose="02040503050406030204" pitchFamily="18" charset="0"/>
              </a:rPr>
              <a:t>Uluslararasılaşma</a:t>
            </a:r>
            <a:r>
              <a:rPr lang="en-US" sz="1600" b="1" dirty="0">
                <a:ea typeface="Cambria" panose="02040503050406030204" pitchFamily="18" charset="0"/>
              </a:rPr>
              <a:t> </a:t>
            </a:r>
            <a:r>
              <a:rPr lang="en-US" sz="1600" b="1" dirty="0" err="1">
                <a:ea typeface="Cambria" panose="02040503050406030204" pitchFamily="18" charset="0"/>
              </a:rPr>
              <a:t>Strateji</a:t>
            </a:r>
            <a:r>
              <a:rPr lang="en-US" sz="1600" b="1" dirty="0">
                <a:ea typeface="Cambria" panose="02040503050406030204" pitchFamily="18" charset="0"/>
              </a:rPr>
              <a:t> </a:t>
            </a:r>
            <a:r>
              <a:rPr lang="en-US" sz="1600" b="1" dirty="0" err="1">
                <a:ea typeface="Cambria" panose="02040503050406030204" pitchFamily="18" charset="0"/>
              </a:rPr>
              <a:t>Belgesi</a:t>
            </a:r>
            <a:r>
              <a:rPr lang="tr-TR" sz="1600" b="1" dirty="0">
                <a:ea typeface="Cambria" panose="02040503050406030204" pitchFamily="18" charset="0"/>
              </a:rPr>
              <a:t>, Kalite Süreçleri </a:t>
            </a:r>
            <a:r>
              <a:rPr lang="en-US" sz="1600" b="1" dirty="0">
                <a:ea typeface="Cambria" panose="02040503050406030204" pitchFamily="18" charset="0"/>
              </a:rPr>
              <a:t> </a:t>
            </a:r>
            <a:r>
              <a:rPr lang="en-US" sz="1600" dirty="0" err="1">
                <a:ea typeface="Cambria" panose="02040503050406030204" pitchFamily="18" charset="0"/>
              </a:rPr>
              <a:t>çerçevesinde</a:t>
            </a:r>
            <a:r>
              <a:rPr lang="tr-TR" sz="1600" dirty="0">
                <a:ea typeface="Cambria" panose="02040503050406030204" pitchFamily="18" charset="0"/>
              </a:rPr>
              <a:t> </a:t>
            </a:r>
            <a:r>
              <a:rPr lang="en-US" sz="1600" dirty="0">
                <a:ea typeface="Cambria" panose="02040503050406030204" pitchFamily="18" charset="0"/>
              </a:rPr>
              <a:t>yap</a:t>
            </a:r>
            <a:r>
              <a:rPr lang="tr-TR" sz="1600" dirty="0" err="1">
                <a:ea typeface="Cambria" panose="02040503050406030204" pitchFamily="18" charset="0"/>
              </a:rPr>
              <a:t>ılan</a:t>
            </a:r>
            <a:r>
              <a:rPr lang="tr-TR" sz="1600" dirty="0">
                <a:ea typeface="Cambria" panose="02040503050406030204" pitchFamily="18" charset="0"/>
              </a:rPr>
              <a:t> çalışmalar</a:t>
            </a:r>
            <a:r>
              <a:rPr lang="en-US" sz="1600" dirty="0">
                <a:ea typeface="Cambria" panose="02040503050406030204" pitchFamily="18" charset="0"/>
              </a:rPr>
              <a:t> </a:t>
            </a:r>
            <a:r>
              <a:rPr lang="en-US" sz="1600" dirty="0" err="1">
                <a:ea typeface="Cambria" panose="02040503050406030204" pitchFamily="18" charset="0"/>
              </a:rPr>
              <a:t>değerlendirilmiş</a:t>
            </a:r>
            <a:r>
              <a:rPr lang="tr-TR" sz="1600" dirty="0">
                <a:ea typeface="Cambria" panose="02040503050406030204" pitchFamily="18" charset="0"/>
              </a:rPr>
              <a:t> ve raporlanmıştır</a:t>
            </a:r>
          </a:p>
        </p:txBody>
      </p:sp>
      <p:sp>
        <p:nvSpPr>
          <p:cNvPr id="7" name="TextBox 27">
            <a:extLst>
              <a:ext uri="{FF2B5EF4-FFF2-40B4-BE49-F238E27FC236}">
                <a16:creationId xmlns:a16="http://schemas.microsoft.com/office/drawing/2014/main" id="{D84B0269-EE3C-4FE8-A142-CBDBA341D1E4}"/>
              </a:ext>
            </a:extLst>
          </p:cNvPr>
          <p:cNvSpPr txBox="1"/>
          <p:nvPr/>
        </p:nvSpPr>
        <p:spPr>
          <a:xfrm>
            <a:off x="8248767" y="1204234"/>
            <a:ext cx="3821045" cy="1077218"/>
          </a:xfrm>
          <a:prstGeom prst="rect">
            <a:avLst/>
          </a:prstGeom>
          <a:noFill/>
        </p:spPr>
        <p:txBody>
          <a:bodyPr wrap="square" rtlCol="0">
            <a:spAutoFit/>
          </a:bodyPr>
          <a:lstStyle/>
          <a:p>
            <a:r>
              <a:rPr lang="tr-TR" sz="1600" dirty="0">
                <a:latin typeface="Arial" panose="020B0604020202020204" pitchFamily="34" charset="0"/>
                <a:cs typeface="Arial" panose="020B0604020202020204" pitchFamily="34" charset="0"/>
              </a:rPr>
              <a:t>Stratejik Plan İzleme Raporları 6 aya bir yapılmaktadır. Her yılın sonunda ise  performans programı raporu hazırlanmaktadır</a:t>
            </a:r>
            <a:endParaRPr lang="en-US" sz="1600" dirty="0">
              <a:latin typeface="Arial" panose="020B0604020202020204" pitchFamily="34" charset="0"/>
              <a:cs typeface="Arial" panose="020B0604020202020204" pitchFamily="34" charset="0"/>
            </a:endParaRPr>
          </a:p>
        </p:txBody>
      </p:sp>
      <p:grpSp>
        <p:nvGrpSpPr>
          <p:cNvPr id="17" name="Group 59">
            <a:extLst>
              <a:ext uri="{FF2B5EF4-FFF2-40B4-BE49-F238E27FC236}">
                <a16:creationId xmlns:a16="http://schemas.microsoft.com/office/drawing/2014/main" id="{8BAE26CD-F0CB-4AC8-9CFB-BA751DA5B17B}"/>
              </a:ext>
            </a:extLst>
          </p:cNvPr>
          <p:cNvGrpSpPr/>
          <p:nvPr/>
        </p:nvGrpSpPr>
        <p:grpSpPr>
          <a:xfrm rot="10800000" flipH="1">
            <a:off x="3841123" y="1508868"/>
            <a:ext cx="4260328" cy="4422633"/>
            <a:chOff x="6758849" y="-51560"/>
            <a:chExt cx="3232220" cy="3179942"/>
          </a:xfrm>
        </p:grpSpPr>
        <p:sp>
          <p:nvSpPr>
            <p:cNvPr id="18" name="Arc 60">
              <a:extLst>
                <a:ext uri="{FF2B5EF4-FFF2-40B4-BE49-F238E27FC236}">
                  <a16:creationId xmlns:a16="http://schemas.microsoft.com/office/drawing/2014/main" id="{4AB878C9-7DA7-4C73-AEEB-6F37542EEBD6}"/>
                </a:ext>
              </a:extLst>
            </p:cNvPr>
            <p:cNvSpPr>
              <a:spLocks/>
            </p:cNvSpPr>
            <p:nvPr/>
          </p:nvSpPr>
          <p:spPr>
            <a:xfrm rot="13380000">
              <a:off x="6837120" y="-51560"/>
              <a:ext cx="3153949" cy="3179942"/>
            </a:xfrm>
            <a:prstGeom prst="arc">
              <a:avLst>
                <a:gd name="adj1" fmla="val 16108887"/>
                <a:gd name="adj2" fmla="val 0"/>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9" name="Straight Connector 61">
              <a:extLst>
                <a:ext uri="{FF2B5EF4-FFF2-40B4-BE49-F238E27FC236}">
                  <a16:creationId xmlns:a16="http://schemas.microsoft.com/office/drawing/2014/main" id="{6B38D452-AABC-44D9-93D4-BDF986EB992C}"/>
                </a:ext>
              </a:extLst>
            </p:cNvPr>
            <p:cNvCxnSpPr>
              <a:cxnSpLocks/>
            </p:cNvCxnSpPr>
            <p:nvPr/>
          </p:nvCxnSpPr>
          <p:spPr>
            <a:xfrm rot="10800000">
              <a:off x="6758849" y="484365"/>
              <a:ext cx="312457" cy="256041"/>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1" name="Straight Connector 64">
              <a:extLst>
                <a:ext uri="{FF2B5EF4-FFF2-40B4-BE49-F238E27FC236}">
                  <a16:creationId xmlns:a16="http://schemas.microsoft.com/office/drawing/2014/main" id="{9ACBC58B-0D98-48FF-9F63-28DBC050C4C0}"/>
                </a:ext>
              </a:extLst>
            </p:cNvPr>
            <p:cNvCxnSpPr>
              <a:cxnSpLocks/>
            </p:cNvCxnSpPr>
            <p:nvPr/>
          </p:nvCxnSpPr>
          <p:spPr>
            <a:xfrm flipV="1">
              <a:off x="6848592" y="2572527"/>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22" name="Oval 21">
            <a:extLst>
              <a:ext uri="{FF2B5EF4-FFF2-40B4-BE49-F238E27FC236}">
                <a16:creationId xmlns:a16="http://schemas.microsoft.com/office/drawing/2014/main" id="{900FA6BA-C2DA-4BCA-A7FC-EA27BF883E3B}"/>
              </a:ext>
            </a:extLst>
          </p:cNvPr>
          <p:cNvSpPr>
            <a:spLocks noChangeAspect="1"/>
          </p:cNvSpPr>
          <p:nvPr/>
        </p:nvSpPr>
        <p:spPr>
          <a:xfrm>
            <a:off x="4277112" y="1990593"/>
            <a:ext cx="3332088" cy="3332088"/>
          </a:xfrm>
          <a:prstGeom prst="ellipse">
            <a:avLst/>
          </a:prstGeom>
          <a:solidFill>
            <a:srgbClr val="009999">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5">
            <a:extLst>
              <a:ext uri="{FF2B5EF4-FFF2-40B4-BE49-F238E27FC236}">
                <a16:creationId xmlns:a16="http://schemas.microsoft.com/office/drawing/2014/main" id="{98F44AC2-ED5E-4570-A170-83A42180FFBA}"/>
              </a:ext>
            </a:extLst>
          </p:cNvPr>
          <p:cNvSpPr txBox="1"/>
          <p:nvPr/>
        </p:nvSpPr>
        <p:spPr>
          <a:xfrm>
            <a:off x="4453783" y="2697197"/>
            <a:ext cx="3088277" cy="2000548"/>
          </a:xfrm>
          <a:prstGeom prst="rect">
            <a:avLst/>
          </a:prstGeom>
          <a:noFill/>
        </p:spPr>
        <p:txBody>
          <a:bodyPr wrap="square" rtlCol="0">
            <a:spAutoFit/>
          </a:bodyPr>
          <a:lstStyle/>
          <a:p>
            <a:pPr algn="ctr" defTabSz="1219170">
              <a:spcBef>
                <a:spcPct val="20000"/>
              </a:spcBef>
              <a:defRPr/>
            </a:pPr>
            <a:r>
              <a:rPr lang="en-US" sz="2000" b="1" dirty="0" err="1">
                <a:latin typeface="Arial" panose="020B0604020202020204" pitchFamily="34" charset="0"/>
                <a:ea typeface="Cambria" panose="02040503050406030204" pitchFamily="18" charset="0"/>
                <a:cs typeface="Arial" panose="020B0604020202020204" pitchFamily="34" charset="0"/>
              </a:rPr>
              <a:t>Stratejik</a:t>
            </a:r>
            <a:r>
              <a:rPr lang="en-US" sz="2000" b="1" dirty="0">
                <a:latin typeface="Arial" panose="020B0604020202020204" pitchFamily="34" charset="0"/>
                <a:ea typeface="Cambria" panose="02040503050406030204" pitchFamily="18" charset="0"/>
                <a:cs typeface="Arial" panose="020B0604020202020204" pitchFamily="34" charset="0"/>
              </a:rPr>
              <a:t> Plan, </a:t>
            </a:r>
            <a:r>
              <a:rPr lang="en-US" sz="2000" b="1" dirty="0" err="1">
                <a:latin typeface="Arial" panose="020B0604020202020204" pitchFamily="34" charset="0"/>
                <a:ea typeface="Cambria" panose="02040503050406030204" pitchFamily="18" charset="0"/>
                <a:cs typeface="Arial" panose="020B0604020202020204" pitchFamily="34" charset="0"/>
              </a:rPr>
              <a:t>performans</a:t>
            </a:r>
            <a:r>
              <a:rPr lang="en-US" sz="2000" b="1" dirty="0">
                <a:latin typeface="Arial" panose="020B0604020202020204" pitchFamily="34" charset="0"/>
                <a:ea typeface="Cambria" panose="02040503050406030204" pitchFamily="18" charset="0"/>
                <a:cs typeface="Arial" panose="020B0604020202020204" pitchFamily="34" charset="0"/>
              </a:rPr>
              <a:t> </a:t>
            </a:r>
            <a:r>
              <a:rPr lang="en-US" sz="2000" b="1" dirty="0" err="1">
                <a:latin typeface="Arial" panose="020B0604020202020204" pitchFamily="34" charset="0"/>
                <a:ea typeface="Cambria" panose="02040503050406030204" pitchFamily="18" charset="0"/>
                <a:cs typeface="Arial" panose="020B0604020202020204" pitchFamily="34" charset="0"/>
              </a:rPr>
              <a:t>raporu</a:t>
            </a:r>
            <a:r>
              <a:rPr lang="en-US" sz="2000" b="1" dirty="0">
                <a:latin typeface="Arial" panose="020B0604020202020204" pitchFamily="34" charset="0"/>
                <a:ea typeface="Cambria" panose="02040503050406030204" pitchFamily="18" charset="0"/>
                <a:cs typeface="Arial" panose="020B0604020202020204" pitchFamily="34" charset="0"/>
              </a:rPr>
              <a:t> </a:t>
            </a:r>
            <a:r>
              <a:rPr lang="en-US" sz="2000" b="1" dirty="0" err="1">
                <a:latin typeface="Arial" panose="020B0604020202020204" pitchFamily="34" charset="0"/>
                <a:ea typeface="Cambria" panose="02040503050406030204" pitchFamily="18" charset="0"/>
                <a:cs typeface="Arial" panose="020B0604020202020204" pitchFamily="34" charset="0"/>
              </a:rPr>
              <a:t>ve</a:t>
            </a:r>
            <a:r>
              <a:rPr lang="en-US" sz="2000" b="1" dirty="0">
                <a:latin typeface="Arial" panose="020B0604020202020204" pitchFamily="34" charset="0"/>
                <a:ea typeface="Cambria" panose="02040503050406030204" pitchFamily="18" charset="0"/>
                <a:cs typeface="Arial" panose="020B0604020202020204" pitchFamily="34" charset="0"/>
              </a:rPr>
              <a:t> </a:t>
            </a:r>
            <a:r>
              <a:rPr lang="en-US" sz="2000" b="1" dirty="0" err="1">
                <a:latin typeface="Arial" panose="020B0604020202020204" pitchFamily="34" charset="0"/>
                <a:ea typeface="Cambria" panose="02040503050406030204" pitchFamily="18" charset="0"/>
                <a:cs typeface="Arial" panose="020B0604020202020204" pitchFamily="34" charset="0"/>
              </a:rPr>
              <a:t>stratejik</a:t>
            </a:r>
            <a:r>
              <a:rPr lang="en-US" sz="2000" b="1" dirty="0">
                <a:latin typeface="Arial" panose="020B0604020202020204" pitchFamily="34" charset="0"/>
                <a:ea typeface="Cambria" panose="02040503050406030204" pitchFamily="18" charset="0"/>
                <a:cs typeface="Arial" panose="020B0604020202020204" pitchFamily="34" charset="0"/>
              </a:rPr>
              <a:t> </a:t>
            </a:r>
            <a:r>
              <a:rPr lang="en-US" sz="2000" b="1" dirty="0" err="1">
                <a:latin typeface="Arial" panose="020B0604020202020204" pitchFamily="34" charset="0"/>
                <a:ea typeface="Cambria" panose="02040503050406030204" pitchFamily="18" charset="0"/>
                <a:cs typeface="Arial" panose="020B0604020202020204" pitchFamily="34" charset="0"/>
              </a:rPr>
              <a:t>planda</a:t>
            </a:r>
            <a:r>
              <a:rPr lang="en-US" sz="2000" b="1" dirty="0">
                <a:latin typeface="Arial" panose="020B0604020202020204" pitchFamily="34" charset="0"/>
                <a:ea typeface="Cambria" panose="02040503050406030204" pitchFamily="18" charset="0"/>
                <a:cs typeface="Arial" panose="020B0604020202020204" pitchFamily="34" charset="0"/>
              </a:rPr>
              <a:t> </a:t>
            </a:r>
            <a:r>
              <a:rPr lang="en-US" sz="2000" b="1" dirty="0" err="1">
                <a:latin typeface="Arial" panose="020B0604020202020204" pitchFamily="34" charset="0"/>
                <a:ea typeface="Cambria" panose="02040503050406030204" pitchFamily="18" charset="0"/>
                <a:cs typeface="Arial" panose="020B0604020202020204" pitchFamily="34" charset="0"/>
              </a:rPr>
              <a:t>yer</a:t>
            </a:r>
            <a:r>
              <a:rPr lang="en-US" sz="2000" b="1" dirty="0">
                <a:latin typeface="Arial" panose="020B0604020202020204" pitchFamily="34" charset="0"/>
                <a:ea typeface="Cambria" panose="02040503050406030204" pitchFamily="18" charset="0"/>
                <a:cs typeface="Arial" panose="020B0604020202020204" pitchFamily="34" charset="0"/>
              </a:rPr>
              <a:t> a</a:t>
            </a:r>
            <a:r>
              <a:rPr lang="tr-TR" sz="2000" b="1" dirty="0">
                <a:latin typeface="Arial" panose="020B0604020202020204" pitchFamily="34" charset="0"/>
                <a:ea typeface="Cambria" panose="02040503050406030204" pitchFamily="18" charset="0"/>
                <a:cs typeface="Arial" panose="020B0604020202020204" pitchFamily="34" charset="0"/>
              </a:rPr>
              <a:t>l</a:t>
            </a:r>
            <a:r>
              <a:rPr lang="en-US" sz="2000" b="1" dirty="0">
                <a:latin typeface="Arial" panose="020B0604020202020204" pitchFamily="34" charset="0"/>
                <a:ea typeface="Cambria" panose="02040503050406030204" pitchFamily="18" charset="0"/>
                <a:cs typeface="Arial" panose="020B0604020202020204" pitchFamily="34" charset="0"/>
              </a:rPr>
              <a:t>an </a:t>
            </a:r>
            <a:r>
              <a:rPr lang="en-US" sz="2000" b="1" dirty="0" err="1">
                <a:latin typeface="Arial" panose="020B0604020202020204" pitchFamily="34" charset="0"/>
                <a:ea typeface="Cambria" panose="02040503050406030204" pitchFamily="18" charset="0"/>
                <a:cs typeface="Arial" panose="020B0604020202020204" pitchFamily="34" charset="0"/>
              </a:rPr>
              <a:t>hedeflere</a:t>
            </a:r>
            <a:r>
              <a:rPr lang="en-US" sz="2000" b="1" dirty="0">
                <a:latin typeface="Arial" panose="020B0604020202020204" pitchFamily="34" charset="0"/>
                <a:ea typeface="Cambria" panose="02040503050406030204" pitchFamily="18" charset="0"/>
                <a:cs typeface="Arial" panose="020B0604020202020204" pitchFamily="34" charset="0"/>
              </a:rPr>
              <a:t> </a:t>
            </a:r>
            <a:r>
              <a:rPr lang="en-US" sz="2000" b="1" dirty="0" err="1">
                <a:latin typeface="Arial" panose="020B0604020202020204" pitchFamily="34" charset="0"/>
                <a:ea typeface="Cambria" panose="02040503050406030204" pitchFamily="18" charset="0"/>
                <a:cs typeface="Arial" panose="020B0604020202020204" pitchFamily="34" charset="0"/>
              </a:rPr>
              <a:t>ulaşıl</a:t>
            </a:r>
            <a:r>
              <a:rPr lang="tr-TR" sz="2000" b="1" dirty="0" err="1">
                <a:latin typeface="Arial" panose="020B0604020202020204" pitchFamily="34" charset="0"/>
                <a:ea typeface="Cambria" panose="02040503050406030204" pitchFamily="18" charset="0"/>
                <a:cs typeface="Arial" panose="020B0604020202020204" pitchFamily="34" charset="0"/>
              </a:rPr>
              <a:t>masının</a:t>
            </a:r>
            <a:r>
              <a:rPr lang="tr-TR" sz="2000" b="1" dirty="0">
                <a:latin typeface="Arial" panose="020B0604020202020204" pitchFamily="34" charset="0"/>
                <a:ea typeface="Cambria" panose="02040503050406030204" pitchFamily="18" charset="0"/>
                <a:cs typeface="Arial" panose="020B0604020202020204" pitchFamily="34" charset="0"/>
              </a:rPr>
              <a:t> izlenmesi ve </a:t>
            </a:r>
          </a:p>
          <a:p>
            <a:pPr algn="ctr" defTabSz="1219170">
              <a:spcBef>
                <a:spcPct val="20000"/>
              </a:spcBef>
              <a:defRPr/>
            </a:pPr>
            <a:r>
              <a:rPr lang="tr-TR" sz="2000" b="1" dirty="0">
                <a:latin typeface="Arial" panose="020B0604020202020204" pitchFamily="34" charset="0"/>
                <a:ea typeface="Cambria" panose="02040503050406030204" pitchFamily="18" charset="0"/>
                <a:cs typeface="Arial" panose="020B0604020202020204" pitchFamily="34" charset="0"/>
              </a:rPr>
              <a:t>iyileştirilmesi</a:t>
            </a:r>
            <a:endParaRPr lang="en-US" sz="2000" b="1" dirty="0">
              <a:latin typeface="Arial" panose="020B0604020202020204" pitchFamily="34" charset="0"/>
              <a:ea typeface="Cambria" panose="02040503050406030204" pitchFamily="18" charset="0"/>
              <a:cs typeface="Arial" panose="020B0604020202020204" pitchFamily="34" charset="0"/>
            </a:endParaRPr>
          </a:p>
        </p:txBody>
      </p:sp>
      <p:sp>
        <p:nvSpPr>
          <p:cNvPr id="24" name="TextBox 26">
            <a:extLst>
              <a:ext uri="{FF2B5EF4-FFF2-40B4-BE49-F238E27FC236}">
                <a16:creationId xmlns:a16="http://schemas.microsoft.com/office/drawing/2014/main" id="{1C9EE201-CD66-4B88-A5E7-F9E8C77F81EE}"/>
              </a:ext>
            </a:extLst>
          </p:cNvPr>
          <p:cNvSpPr txBox="1"/>
          <p:nvPr/>
        </p:nvSpPr>
        <p:spPr>
          <a:xfrm>
            <a:off x="165613" y="4647532"/>
            <a:ext cx="3531970" cy="1077218"/>
          </a:xfrm>
          <a:prstGeom prst="rect">
            <a:avLst/>
          </a:prstGeom>
          <a:noFill/>
        </p:spPr>
        <p:txBody>
          <a:bodyPr wrap="square" rtlCol="0">
            <a:spAutoFit/>
          </a:bodyPr>
          <a:lstStyle>
            <a:defPPr>
              <a:defRPr lang="en-US"/>
            </a:defPPr>
            <a:lvl1pPr>
              <a:defRPr sz="1400">
                <a:latin typeface="Arial" panose="020B0604020202020204" pitchFamily="34" charset="0"/>
                <a:cs typeface="Arial" panose="020B0604020202020204" pitchFamily="34" charset="0"/>
              </a:defRPr>
            </a:lvl1pPr>
          </a:lstStyle>
          <a:p>
            <a:r>
              <a:rPr lang="tr-TR" sz="1600" dirty="0">
                <a:ea typeface="Cambria" panose="02040503050406030204" pitchFamily="18" charset="0"/>
              </a:rPr>
              <a:t>P</a:t>
            </a:r>
            <a:r>
              <a:rPr lang="en-US" sz="1600" dirty="0" err="1">
                <a:ea typeface="Cambria" panose="02040503050406030204" pitchFamily="18" charset="0"/>
              </a:rPr>
              <a:t>erformans</a:t>
            </a:r>
            <a:r>
              <a:rPr lang="en-US" sz="1600" dirty="0">
                <a:ea typeface="Cambria" panose="02040503050406030204" pitchFamily="18" charset="0"/>
              </a:rPr>
              <a:t> </a:t>
            </a:r>
            <a:r>
              <a:rPr lang="en-US" sz="1600" dirty="0" err="1">
                <a:ea typeface="Cambria" panose="02040503050406030204" pitchFamily="18" charset="0"/>
              </a:rPr>
              <a:t>göstergeleri</a:t>
            </a:r>
            <a:r>
              <a:rPr lang="tr-TR" sz="1600" dirty="0">
                <a:ea typeface="Cambria" panose="02040503050406030204" pitchFamily="18" charset="0"/>
              </a:rPr>
              <a:t> her yıl düzenli hazırlanan </a:t>
            </a:r>
            <a:r>
              <a:rPr lang="tr-TR" sz="1600" b="1" dirty="0">
                <a:ea typeface="Cambria" panose="02040503050406030204" pitchFamily="18" charset="0"/>
              </a:rPr>
              <a:t>Birim Faaliyet Raporları </a:t>
            </a:r>
            <a:r>
              <a:rPr lang="tr-TR" sz="1600" dirty="0">
                <a:ea typeface="Cambria" panose="02040503050406030204" pitchFamily="18" charset="0"/>
              </a:rPr>
              <a:t>ve </a:t>
            </a:r>
            <a:r>
              <a:rPr lang="tr-TR" sz="1600" b="1" dirty="0">
                <a:ea typeface="Cambria" panose="02040503050406030204" pitchFamily="18" charset="0"/>
              </a:rPr>
              <a:t>Yıllık İdare Faaliyet Raporları </a:t>
            </a:r>
            <a:r>
              <a:rPr lang="tr-TR" sz="1600" dirty="0">
                <a:ea typeface="Cambria" panose="02040503050406030204" pitchFamily="18" charset="0"/>
              </a:rPr>
              <a:t>ile değerlendirilmektedir</a:t>
            </a:r>
            <a:r>
              <a:rPr lang="en-US" sz="1600" dirty="0">
                <a:ea typeface="Cambria" panose="02040503050406030204" pitchFamily="18" charset="0"/>
              </a:rPr>
              <a:t> </a:t>
            </a:r>
            <a:endParaRPr lang="en-US" sz="1600" dirty="0"/>
          </a:p>
        </p:txBody>
      </p:sp>
      <p:grpSp>
        <p:nvGrpSpPr>
          <p:cNvPr id="31" name="Group 66">
            <a:extLst>
              <a:ext uri="{FF2B5EF4-FFF2-40B4-BE49-F238E27FC236}">
                <a16:creationId xmlns:a16="http://schemas.microsoft.com/office/drawing/2014/main" id="{77630E5C-D7F1-415E-B349-BAF3C66A5084}"/>
              </a:ext>
            </a:extLst>
          </p:cNvPr>
          <p:cNvGrpSpPr/>
          <p:nvPr/>
        </p:nvGrpSpPr>
        <p:grpSpPr>
          <a:xfrm>
            <a:off x="3507817" y="4927327"/>
            <a:ext cx="653057" cy="685688"/>
            <a:chOff x="3584332" y="1734085"/>
            <a:chExt cx="747024" cy="731520"/>
          </a:xfrm>
        </p:grpSpPr>
        <p:sp>
          <p:nvSpPr>
            <p:cNvPr id="32" name="Oval 31">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3">
              <a:extLst>
                <a:ext uri="{FF2B5EF4-FFF2-40B4-BE49-F238E27FC236}">
                  <a16:creationId xmlns:a16="http://schemas.microsoft.com/office/drawing/2014/main" id="{C4372EBF-E52C-48A9-8AAC-32C5AC8F59DA}"/>
                </a:ext>
              </a:extLst>
            </p:cNvPr>
            <p:cNvSpPr txBox="1"/>
            <p:nvPr/>
          </p:nvSpPr>
          <p:spPr>
            <a:xfrm>
              <a:off x="3584332" y="1836737"/>
              <a:ext cx="728911" cy="492523"/>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grpSp>
      <p:grpSp>
        <p:nvGrpSpPr>
          <p:cNvPr id="34" name="Group 66">
            <a:extLst>
              <a:ext uri="{FF2B5EF4-FFF2-40B4-BE49-F238E27FC236}">
                <a16:creationId xmlns:a16="http://schemas.microsoft.com/office/drawing/2014/main" id="{77630E5C-D7F1-415E-B349-BAF3C66A5084}"/>
              </a:ext>
            </a:extLst>
          </p:cNvPr>
          <p:cNvGrpSpPr/>
          <p:nvPr/>
        </p:nvGrpSpPr>
        <p:grpSpPr>
          <a:xfrm>
            <a:off x="3553183" y="1491608"/>
            <a:ext cx="653057" cy="685688"/>
            <a:chOff x="3584332" y="1734085"/>
            <a:chExt cx="747024" cy="731520"/>
          </a:xfrm>
        </p:grpSpPr>
        <p:sp>
          <p:nvSpPr>
            <p:cNvPr id="35" name="Oval 34">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3">
              <a:extLst>
                <a:ext uri="{FF2B5EF4-FFF2-40B4-BE49-F238E27FC236}">
                  <a16:creationId xmlns:a16="http://schemas.microsoft.com/office/drawing/2014/main" id="{C4372EBF-E52C-48A9-8AAC-32C5AC8F59DA}"/>
                </a:ext>
              </a:extLst>
            </p:cNvPr>
            <p:cNvSpPr txBox="1"/>
            <p:nvPr/>
          </p:nvSpPr>
          <p:spPr>
            <a:xfrm>
              <a:off x="3584332" y="1836737"/>
              <a:ext cx="728911" cy="492523"/>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grpSp>
      <p:sp>
        <p:nvSpPr>
          <p:cNvPr id="37" name="TextBox 22">
            <a:extLst>
              <a:ext uri="{FF2B5EF4-FFF2-40B4-BE49-F238E27FC236}">
                <a16:creationId xmlns:a16="http://schemas.microsoft.com/office/drawing/2014/main" id="{5FB2F72A-FC7F-463B-B383-9C1EA6CED768}"/>
              </a:ext>
            </a:extLst>
          </p:cNvPr>
          <p:cNvSpPr txBox="1"/>
          <p:nvPr/>
        </p:nvSpPr>
        <p:spPr>
          <a:xfrm>
            <a:off x="173860" y="1215778"/>
            <a:ext cx="3732676" cy="1077218"/>
          </a:xfrm>
          <a:prstGeom prst="rect">
            <a:avLst/>
          </a:prstGeom>
          <a:noFill/>
        </p:spPr>
        <p:txBody>
          <a:bodyPr wrap="square" rtlCol="0">
            <a:spAutoFit/>
          </a:bodyPr>
          <a:lstStyle>
            <a:defPPr>
              <a:defRPr lang="en-US"/>
            </a:defPPr>
            <a:lvl1pPr>
              <a:defRPr sz="1200">
                <a:latin typeface="Arial" panose="020B0604020202020204" pitchFamily="34" charset="0"/>
                <a:cs typeface="Arial" panose="020B0604020202020204" pitchFamily="34" charset="0"/>
              </a:defRPr>
            </a:lvl1pPr>
          </a:lstStyle>
          <a:p>
            <a:pPr defTabSz="1219170">
              <a:spcBef>
                <a:spcPct val="20000"/>
              </a:spcBef>
              <a:defRPr/>
            </a:pPr>
            <a:r>
              <a:rPr lang="tr-TR" sz="1600" dirty="0">
                <a:solidFill>
                  <a:prstClr val="black"/>
                </a:solidFill>
                <a:ea typeface="Cambria" panose="02040503050406030204" pitchFamily="18" charset="0"/>
              </a:rPr>
              <a:t>Stratejik </a:t>
            </a:r>
            <a:r>
              <a:rPr lang="en-US" sz="1600" dirty="0" err="1">
                <a:solidFill>
                  <a:prstClr val="black"/>
                </a:solidFill>
                <a:ea typeface="Cambria" panose="02040503050406030204" pitchFamily="18" charset="0"/>
              </a:rPr>
              <a:t>Planda</a:t>
            </a:r>
            <a:r>
              <a:rPr lang="en-US" sz="1600" dirty="0">
                <a:solidFill>
                  <a:prstClr val="black"/>
                </a:solidFill>
                <a:ea typeface="Cambria" panose="02040503050406030204" pitchFamily="18" charset="0"/>
              </a:rPr>
              <a:t> </a:t>
            </a:r>
            <a:r>
              <a:rPr lang="en-US" sz="1600" b="1" dirty="0" err="1">
                <a:solidFill>
                  <a:prstClr val="black"/>
                </a:solidFill>
                <a:ea typeface="Cambria" panose="02040503050406030204" pitchFamily="18" charset="0"/>
              </a:rPr>
              <a:t>performans</a:t>
            </a:r>
            <a:r>
              <a:rPr lang="en-US" sz="1600" b="1" dirty="0">
                <a:solidFill>
                  <a:prstClr val="black"/>
                </a:solidFill>
                <a:ea typeface="Cambria" panose="02040503050406030204" pitchFamily="18" charset="0"/>
              </a:rPr>
              <a:t> </a:t>
            </a:r>
            <a:r>
              <a:rPr lang="en-US" sz="1600" b="1" dirty="0" err="1">
                <a:solidFill>
                  <a:prstClr val="black"/>
                </a:solidFill>
                <a:ea typeface="Cambria" panose="02040503050406030204" pitchFamily="18" charset="0"/>
              </a:rPr>
              <a:t>göstergeleri</a:t>
            </a:r>
            <a:r>
              <a:rPr lang="en-US" sz="1600" b="1" dirty="0">
                <a:solidFill>
                  <a:prstClr val="black"/>
                </a:solidFill>
                <a:ea typeface="Cambria" panose="02040503050406030204" pitchFamily="18" charset="0"/>
              </a:rPr>
              <a:t> </a:t>
            </a:r>
            <a:r>
              <a:rPr lang="en-US" sz="1600" dirty="0">
                <a:solidFill>
                  <a:prstClr val="black"/>
                </a:solidFill>
                <a:ea typeface="Cambria" panose="02040503050406030204" pitchFamily="18" charset="0"/>
              </a:rPr>
              <a:t>net </a:t>
            </a:r>
            <a:r>
              <a:rPr lang="en-US" sz="1600" dirty="0" err="1">
                <a:solidFill>
                  <a:prstClr val="black"/>
                </a:solidFill>
                <a:ea typeface="Cambria" panose="02040503050406030204" pitchFamily="18" charset="0"/>
              </a:rPr>
              <a:t>olarak</a:t>
            </a:r>
            <a:r>
              <a:rPr lang="en-US" sz="1600" dirty="0">
                <a:solidFill>
                  <a:prstClr val="black"/>
                </a:solidFill>
                <a:ea typeface="Cambria" panose="02040503050406030204" pitchFamily="18" charset="0"/>
              </a:rPr>
              <a:t> </a:t>
            </a:r>
            <a:r>
              <a:rPr lang="en-US" sz="1600" dirty="0" err="1">
                <a:solidFill>
                  <a:prstClr val="black"/>
                </a:solidFill>
                <a:ea typeface="Cambria" panose="02040503050406030204" pitchFamily="18" charset="0"/>
              </a:rPr>
              <a:t>saptanmış</a:t>
            </a:r>
            <a:r>
              <a:rPr lang="en-US" sz="1600" dirty="0">
                <a:solidFill>
                  <a:prstClr val="black"/>
                </a:solidFill>
                <a:ea typeface="Cambria" panose="02040503050406030204" pitchFamily="18" charset="0"/>
              </a:rPr>
              <a:t>, </a:t>
            </a:r>
            <a:r>
              <a:rPr lang="en-US" sz="1600" dirty="0" err="1">
                <a:solidFill>
                  <a:prstClr val="black"/>
                </a:solidFill>
                <a:ea typeface="Cambria" panose="02040503050406030204" pitchFamily="18" charset="0"/>
              </a:rPr>
              <a:t>göstergelerden</a:t>
            </a:r>
            <a:r>
              <a:rPr lang="en-US" sz="1600" dirty="0">
                <a:solidFill>
                  <a:prstClr val="black"/>
                </a:solidFill>
                <a:ea typeface="Cambria" panose="02040503050406030204" pitchFamily="18" charset="0"/>
              </a:rPr>
              <a:t> </a:t>
            </a:r>
            <a:r>
              <a:rPr lang="en-US" sz="1600" dirty="0" err="1">
                <a:solidFill>
                  <a:prstClr val="black"/>
                </a:solidFill>
                <a:ea typeface="Cambria" panose="02040503050406030204" pitchFamily="18" charset="0"/>
              </a:rPr>
              <a:t>sorumlu</a:t>
            </a:r>
            <a:r>
              <a:rPr lang="en-US" sz="1600" dirty="0">
                <a:solidFill>
                  <a:prstClr val="black"/>
                </a:solidFill>
                <a:ea typeface="Cambria" panose="02040503050406030204" pitchFamily="18" charset="0"/>
              </a:rPr>
              <a:t> </a:t>
            </a:r>
            <a:r>
              <a:rPr lang="en-US" sz="1600" dirty="0" err="1">
                <a:solidFill>
                  <a:prstClr val="black"/>
                </a:solidFill>
                <a:ea typeface="Cambria" panose="02040503050406030204" pitchFamily="18" charset="0"/>
              </a:rPr>
              <a:t>ve</a:t>
            </a:r>
            <a:r>
              <a:rPr lang="en-US" sz="1600" dirty="0">
                <a:solidFill>
                  <a:prstClr val="black"/>
                </a:solidFill>
                <a:ea typeface="Cambria" panose="02040503050406030204" pitchFamily="18" charset="0"/>
              </a:rPr>
              <a:t> </a:t>
            </a:r>
            <a:r>
              <a:rPr lang="en-US" sz="1600" dirty="0" err="1">
                <a:solidFill>
                  <a:prstClr val="black"/>
                </a:solidFill>
                <a:ea typeface="Cambria" panose="02040503050406030204" pitchFamily="18" charset="0"/>
              </a:rPr>
              <a:t>işbirliği</a:t>
            </a:r>
            <a:r>
              <a:rPr lang="en-US" sz="1600" dirty="0">
                <a:solidFill>
                  <a:prstClr val="black"/>
                </a:solidFill>
                <a:ea typeface="Cambria" panose="02040503050406030204" pitchFamily="18" charset="0"/>
              </a:rPr>
              <a:t> </a:t>
            </a:r>
            <a:r>
              <a:rPr lang="en-US" sz="1600" dirty="0" err="1">
                <a:solidFill>
                  <a:prstClr val="black"/>
                </a:solidFill>
                <a:ea typeface="Cambria" panose="02040503050406030204" pitchFamily="18" charset="0"/>
              </a:rPr>
              <a:t>yapılacak</a:t>
            </a:r>
            <a:r>
              <a:rPr lang="en-US" sz="1600" dirty="0">
                <a:solidFill>
                  <a:prstClr val="black"/>
                </a:solidFill>
                <a:ea typeface="Cambria" panose="02040503050406030204" pitchFamily="18" charset="0"/>
              </a:rPr>
              <a:t> </a:t>
            </a:r>
            <a:r>
              <a:rPr lang="en-US" sz="1600" dirty="0" err="1">
                <a:solidFill>
                  <a:prstClr val="black"/>
                </a:solidFill>
                <a:ea typeface="Cambria" panose="02040503050406030204" pitchFamily="18" charset="0"/>
              </a:rPr>
              <a:t>birimler</a:t>
            </a:r>
            <a:r>
              <a:rPr lang="en-US" sz="1600" dirty="0">
                <a:solidFill>
                  <a:prstClr val="black"/>
                </a:solidFill>
                <a:ea typeface="Cambria" panose="02040503050406030204" pitchFamily="18" charset="0"/>
              </a:rPr>
              <a:t> </a:t>
            </a:r>
            <a:r>
              <a:rPr lang="en-US" sz="1600" dirty="0" err="1">
                <a:solidFill>
                  <a:prstClr val="black"/>
                </a:solidFill>
                <a:ea typeface="Cambria" panose="02040503050406030204" pitchFamily="18" charset="0"/>
              </a:rPr>
              <a:t>belirlenmiştir</a:t>
            </a:r>
            <a:endParaRPr lang="en-US" sz="1600" dirty="0">
              <a:solidFill>
                <a:prstClr val="black"/>
              </a:solidFill>
              <a:ea typeface="Cambria" panose="02040503050406030204" pitchFamily="18" charset="0"/>
            </a:endParaRPr>
          </a:p>
        </p:txBody>
      </p:sp>
      <p:grpSp>
        <p:nvGrpSpPr>
          <p:cNvPr id="38" name="Group 59">
            <a:extLst>
              <a:ext uri="{FF2B5EF4-FFF2-40B4-BE49-F238E27FC236}">
                <a16:creationId xmlns:a16="http://schemas.microsoft.com/office/drawing/2014/main" id="{8BAE26CD-F0CB-4AC8-9CFB-BA751DA5B17B}"/>
              </a:ext>
            </a:extLst>
          </p:cNvPr>
          <p:cNvGrpSpPr/>
          <p:nvPr/>
        </p:nvGrpSpPr>
        <p:grpSpPr>
          <a:xfrm flipH="1">
            <a:off x="3750272" y="1280964"/>
            <a:ext cx="4218385" cy="4451085"/>
            <a:chOff x="6808443" y="-89318"/>
            <a:chExt cx="3200400" cy="3200400"/>
          </a:xfrm>
        </p:grpSpPr>
        <p:cxnSp>
          <p:nvCxnSpPr>
            <p:cNvPr id="43" name="Straight Connector 64">
              <a:extLst>
                <a:ext uri="{FF2B5EF4-FFF2-40B4-BE49-F238E27FC236}">
                  <a16:creationId xmlns:a16="http://schemas.microsoft.com/office/drawing/2014/main" id="{9ACBC58B-0D98-48FF-9F63-28DBC050C4C0}"/>
                </a:ext>
              </a:extLst>
            </p:cNvPr>
            <p:cNvCxnSpPr>
              <a:cxnSpLocks/>
            </p:cNvCxnSpPr>
            <p:nvPr/>
          </p:nvCxnSpPr>
          <p:spPr>
            <a:xfrm flipV="1">
              <a:off x="6833363" y="2529418"/>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40" name="Straight Connector 61">
              <a:extLst>
                <a:ext uri="{FF2B5EF4-FFF2-40B4-BE49-F238E27FC236}">
                  <a16:creationId xmlns:a16="http://schemas.microsoft.com/office/drawing/2014/main" id="{6B38D452-AABC-44D9-93D4-BDF986EB992C}"/>
                </a:ext>
              </a:extLst>
            </p:cNvPr>
            <p:cNvCxnSpPr>
              <a:cxnSpLocks/>
            </p:cNvCxnSpPr>
            <p:nvPr/>
          </p:nvCxnSpPr>
          <p:spPr>
            <a:xfrm flipH="1" flipV="1">
              <a:off x="6863206" y="258463"/>
              <a:ext cx="302133" cy="280467"/>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39" name="Arc 60">
              <a:extLst>
                <a:ext uri="{FF2B5EF4-FFF2-40B4-BE49-F238E27FC236}">
                  <a16:creationId xmlns:a16="http://schemas.microsoft.com/office/drawing/2014/main" id="{4AB878C9-7DA7-4C73-AEEB-6F37542EEBD6}"/>
                </a:ext>
              </a:extLst>
            </p:cNvPr>
            <p:cNvSpPr>
              <a:spLocks/>
            </p:cNvSpPr>
            <p:nvPr/>
          </p:nvSpPr>
          <p:spPr>
            <a:xfrm rot="13380000">
              <a:off x="6808443" y="-89318"/>
              <a:ext cx="3200400" cy="3200400"/>
            </a:xfrm>
            <a:prstGeom prst="arc">
              <a:avLst>
                <a:gd name="adj1" fmla="val 16108887"/>
                <a:gd name="adj2" fmla="val 282310"/>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5" name="Başlık 1">
            <a:extLst>
              <a:ext uri="{FF2B5EF4-FFF2-40B4-BE49-F238E27FC236}">
                <a16:creationId xmlns:a16="http://schemas.microsoft.com/office/drawing/2014/main" id="{9B9A08EF-D482-3699-83D8-B7C7BC4504C9}"/>
              </a:ext>
            </a:extLst>
          </p:cNvPr>
          <p:cNvSpPr txBox="1">
            <a:spLocks/>
          </p:cNvSpPr>
          <p:nvPr/>
        </p:nvSpPr>
        <p:spPr>
          <a:xfrm>
            <a:off x="-12810" y="1"/>
            <a:ext cx="12204810" cy="776448"/>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4000" b="1" i="0" u="none" strike="noStrike" kern="1200" cap="none" spc="-60" normalizeH="0" baseline="0" noProof="0" dirty="0">
                <a:ln>
                  <a:noFill/>
                </a:ln>
                <a:solidFill>
                  <a:srgbClr val="006128"/>
                </a:solidFill>
                <a:effectLst/>
                <a:uLnTx/>
                <a:uFillTx/>
                <a:latin typeface="Calibri" panose="020F0502020204030204" pitchFamily="34" charset="0"/>
                <a:ea typeface="+mj-ea"/>
                <a:cs typeface="Calibri" panose="020F0502020204030204" pitchFamily="34" charset="0"/>
              </a:rPr>
              <a:t>A. LİDERLİK</a:t>
            </a:r>
            <a:r>
              <a:rPr lang="tr-TR" sz="4000" b="1" cap="none" dirty="0">
                <a:solidFill>
                  <a:srgbClr val="006128"/>
                </a:solidFill>
                <a:latin typeface="Calibri" panose="020F0502020204030204" pitchFamily="34" charset="0"/>
                <a:cs typeface="Calibri" panose="020F0502020204030204" pitchFamily="34" charset="0"/>
              </a:rPr>
              <a:t>, YÖNETİM VE KALİTE </a:t>
            </a:r>
            <a:endParaRPr kumimoji="0" lang="tr-TR" sz="4000" b="1" i="0" u="none" strike="noStrike" kern="1200" cap="none" spc="-60" normalizeH="0" baseline="0" noProof="0" dirty="0">
              <a:ln>
                <a:noFill/>
              </a:ln>
              <a:solidFill>
                <a:srgbClr val="006128"/>
              </a:solidFill>
              <a:effectLst/>
              <a:uLnTx/>
              <a:uFillTx/>
              <a:latin typeface="Calibri" panose="020F0502020204030204" pitchFamily="34" charset="0"/>
              <a:ea typeface="+mj-ea"/>
              <a:cs typeface="Calibri" panose="020F0502020204030204" pitchFamily="34" charset="0"/>
            </a:endParaRPr>
          </a:p>
        </p:txBody>
      </p:sp>
      <p:grpSp>
        <p:nvGrpSpPr>
          <p:cNvPr id="41" name="Grup 40"/>
          <p:cNvGrpSpPr/>
          <p:nvPr/>
        </p:nvGrpSpPr>
        <p:grpSpPr>
          <a:xfrm>
            <a:off x="-12810" y="793197"/>
            <a:ext cx="12197241" cy="6008868"/>
            <a:chOff x="-5241" y="730729"/>
            <a:chExt cx="12197241" cy="6008868"/>
          </a:xfrm>
        </p:grpSpPr>
        <p:grpSp>
          <p:nvGrpSpPr>
            <p:cNvPr id="42" name="Grup 41"/>
            <p:cNvGrpSpPr/>
            <p:nvPr/>
          </p:nvGrpSpPr>
          <p:grpSpPr>
            <a:xfrm>
              <a:off x="-5241" y="6071536"/>
              <a:ext cx="12197241" cy="668061"/>
              <a:chOff x="-5241" y="6071536"/>
              <a:chExt cx="12197241" cy="668061"/>
            </a:xfrm>
          </p:grpSpPr>
          <p:pic>
            <p:nvPicPr>
              <p:cNvPr id="46" name="Resim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482" y="6071536"/>
                <a:ext cx="3023608" cy="668061"/>
              </a:xfrm>
              <a:prstGeom prst="rect">
                <a:avLst/>
              </a:prstGeom>
            </p:spPr>
          </p:pic>
          <p:pic>
            <p:nvPicPr>
              <p:cNvPr id="47" name="Resim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7090" y="6253654"/>
                <a:ext cx="8544910" cy="346842"/>
              </a:xfrm>
              <a:prstGeom prst="rect">
                <a:avLst/>
              </a:prstGeom>
            </p:spPr>
          </p:pic>
          <p:pic>
            <p:nvPicPr>
              <p:cNvPr id="48" name="Resim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1" y="6264165"/>
                <a:ext cx="628723" cy="346842"/>
              </a:xfrm>
              <a:prstGeom prst="rect">
                <a:avLst/>
              </a:prstGeom>
            </p:spPr>
          </p:pic>
          <p:sp>
            <p:nvSpPr>
              <p:cNvPr id="49" name="Metin kutusu 48"/>
              <p:cNvSpPr txBox="1"/>
              <p:nvPr/>
            </p:nvSpPr>
            <p:spPr>
              <a:xfrm>
                <a:off x="9538138" y="6220900"/>
                <a:ext cx="2228193" cy="369332"/>
              </a:xfrm>
              <a:prstGeom prst="rect">
                <a:avLst/>
              </a:prstGeom>
              <a:noFill/>
            </p:spPr>
            <p:txBody>
              <a:bodyPr wrap="square" rtlCol="0">
                <a:spAutoFit/>
              </a:bodyPr>
              <a:lstStyle/>
              <a:p>
                <a:r>
                  <a:rPr lang="tr-TR" dirty="0">
                    <a:solidFill>
                      <a:prstClr val="white"/>
                    </a:solidFill>
                    <a:latin typeface="Corbel" panose="020B0503020204020204" pitchFamily="34" charset="0"/>
                  </a:rPr>
                  <a:t>www.cu.edu.tr</a:t>
                </a:r>
              </a:p>
            </p:txBody>
          </p:sp>
        </p:grpSp>
        <p:pic>
          <p:nvPicPr>
            <p:cNvPr id="44" name="Resim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30729"/>
              <a:ext cx="12192000" cy="45719"/>
            </a:xfrm>
            <a:prstGeom prst="rect">
              <a:avLst/>
            </a:prstGeom>
          </p:spPr>
        </p:pic>
      </p:grpSp>
      <p:grpSp>
        <p:nvGrpSpPr>
          <p:cNvPr id="25" name="Group 66">
            <a:extLst>
              <a:ext uri="{FF2B5EF4-FFF2-40B4-BE49-F238E27FC236}">
                <a16:creationId xmlns:a16="http://schemas.microsoft.com/office/drawing/2014/main" id="{77630E5C-D7F1-415E-B349-BAF3C66A5084}"/>
              </a:ext>
            </a:extLst>
          </p:cNvPr>
          <p:cNvGrpSpPr/>
          <p:nvPr/>
        </p:nvGrpSpPr>
        <p:grpSpPr>
          <a:xfrm>
            <a:off x="7546528" y="1465353"/>
            <a:ext cx="653057" cy="685688"/>
            <a:chOff x="3584332" y="1734085"/>
            <a:chExt cx="747024" cy="731520"/>
          </a:xfrm>
        </p:grpSpPr>
        <p:sp>
          <p:nvSpPr>
            <p:cNvPr id="26" name="Oval 25">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33">
              <a:extLst>
                <a:ext uri="{FF2B5EF4-FFF2-40B4-BE49-F238E27FC236}">
                  <a16:creationId xmlns:a16="http://schemas.microsoft.com/office/drawing/2014/main" id="{C4372EBF-E52C-48A9-8AAC-32C5AC8F59DA}"/>
                </a:ext>
              </a:extLst>
            </p:cNvPr>
            <p:cNvSpPr txBox="1"/>
            <p:nvPr/>
          </p:nvSpPr>
          <p:spPr>
            <a:xfrm>
              <a:off x="3584332" y="1836737"/>
              <a:ext cx="728911" cy="492523"/>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grpSp>
      <p:grpSp>
        <p:nvGrpSpPr>
          <p:cNvPr id="11" name="Group 66">
            <a:extLst>
              <a:ext uri="{FF2B5EF4-FFF2-40B4-BE49-F238E27FC236}">
                <a16:creationId xmlns:a16="http://schemas.microsoft.com/office/drawing/2014/main" id="{77630E5C-D7F1-415E-B349-BAF3C66A5084}"/>
              </a:ext>
            </a:extLst>
          </p:cNvPr>
          <p:cNvGrpSpPr/>
          <p:nvPr/>
        </p:nvGrpSpPr>
        <p:grpSpPr>
          <a:xfrm>
            <a:off x="7556276" y="4897373"/>
            <a:ext cx="653057" cy="685688"/>
            <a:chOff x="3584332" y="1734085"/>
            <a:chExt cx="747024" cy="731520"/>
          </a:xfrm>
        </p:grpSpPr>
        <p:sp>
          <p:nvSpPr>
            <p:cNvPr id="12" name="Oval 11">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33">
              <a:extLst>
                <a:ext uri="{FF2B5EF4-FFF2-40B4-BE49-F238E27FC236}">
                  <a16:creationId xmlns:a16="http://schemas.microsoft.com/office/drawing/2014/main" id="{C4372EBF-E52C-48A9-8AAC-32C5AC8F59DA}"/>
                </a:ext>
              </a:extLst>
            </p:cNvPr>
            <p:cNvSpPr txBox="1"/>
            <p:nvPr/>
          </p:nvSpPr>
          <p:spPr>
            <a:xfrm>
              <a:off x="3584332" y="1836737"/>
              <a:ext cx="728911" cy="492523"/>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grpSp>
    </p:spTree>
    <p:extLst>
      <p:ext uri="{BB962C8B-B14F-4D97-AF65-F5344CB8AC3E}">
        <p14:creationId xmlns:p14="http://schemas.microsoft.com/office/powerpoint/2010/main" val="3074774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6" name="Straight Connector 63">
            <a:extLst>
              <a:ext uri="{FF2B5EF4-FFF2-40B4-BE49-F238E27FC236}">
                <a16:creationId xmlns:a16="http://schemas.microsoft.com/office/drawing/2014/main" id="{B2760345-512B-4A09-B9F6-AD29148DDE4A}"/>
              </a:ext>
            </a:extLst>
          </p:cNvPr>
          <p:cNvCxnSpPr>
            <a:cxnSpLocks/>
          </p:cNvCxnSpPr>
          <p:nvPr/>
        </p:nvCxnSpPr>
        <p:spPr>
          <a:xfrm>
            <a:off x="4526602" y="3512127"/>
            <a:ext cx="463905" cy="306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97E6A089-EAE1-C632-A3DD-73FCBC50B5AD}"/>
              </a:ext>
            </a:extLst>
          </p:cNvPr>
          <p:cNvSpPr>
            <a:spLocks noGrp="1"/>
          </p:cNvSpPr>
          <p:nvPr>
            <p:ph type="ftr" sz="quarter" idx="11"/>
          </p:nvPr>
        </p:nvSpPr>
        <p:spPr>
          <a:xfrm>
            <a:off x="10191749" y="6337399"/>
            <a:ext cx="1949189" cy="318195"/>
          </a:xfrm>
        </p:spPr>
        <p:txBody>
          <a:bodyPr/>
          <a:lstStyle/>
          <a:p>
            <a:r>
              <a:rPr lang="tr-TR" sz="1800" dirty="0">
                <a:solidFill>
                  <a:prstClr val="white"/>
                </a:solidFill>
              </a:rPr>
              <a:t>www.cu.edu.tr</a:t>
            </a:r>
          </a:p>
        </p:txBody>
      </p:sp>
      <p:sp>
        <p:nvSpPr>
          <p:cNvPr id="5" name="Footer Placeholder 3">
            <a:extLst>
              <a:ext uri="{FF2B5EF4-FFF2-40B4-BE49-F238E27FC236}">
                <a16:creationId xmlns:a16="http://schemas.microsoft.com/office/drawing/2014/main" id="{BF945A67-81EA-95E9-B29E-6334E495E00E}"/>
              </a:ext>
            </a:extLst>
          </p:cNvPr>
          <p:cNvSpPr txBox="1">
            <a:spLocks/>
          </p:cNvSpPr>
          <p:nvPr/>
        </p:nvSpPr>
        <p:spPr>
          <a:xfrm>
            <a:off x="5467349" y="6337399"/>
            <a:ext cx="3352800"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dirty="0">
                <a:solidFill>
                  <a:prstClr val="white"/>
                </a:solidFill>
              </a:rPr>
              <a:t>Liderlik, Yönetim ve Kalite</a:t>
            </a:r>
          </a:p>
        </p:txBody>
      </p:sp>
      <p:sp>
        <p:nvSpPr>
          <p:cNvPr id="7" name="TextBox 28">
            <a:extLst>
              <a:ext uri="{FF2B5EF4-FFF2-40B4-BE49-F238E27FC236}">
                <a16:creationId xmlns:a16="http://schemas.microsoft.com/office/drawing/2014/main" id="{6DD76C24-3B83-4F1F-9D1D-8CFDE4A78955}"/>
              </a:ext>
            </a:extLst>
          </p:cNvPr>
          <p:cNvSpPr txBox="1"/>
          <p:nvPr/>
        </p:nvSpPr>
        <p:spPr>
          <a:xfrm>
            <a:off x="5783440" y="3277863"/>
            <a:ext cx="4563436" cy="338554"/>
          </a:xfrm>
          <a:prstGeom prst="rect">
            <a:avLst/>
          </a:prstGeom>
          <a:noFill/>
        </p:spPr>
        <p:txBody>
          <a:bodyPr wrap="square" rtlCol="0">
            <a:spAutoFit/>
          </a:bodyPr>
          <a:lstStyle>
            <a:defPPr>
              <a:defRPr lang="en-US"/>
            </a:defPPr>
            <a:lvl1pPr algn="just">
              <a:defRPr sz="1400">
                <a:latin typeface="Arial" panose="020B0604020202020204" pitchFamily="34" charset="0"/>
                <a:ea typeface="Cambria" panose="02040503050406030204" pitchFamily="18" charset="0"/>
                <a:cs typeface="Arial" panose="020B0604020202020204" pitchFamily="34" charset="0"/>
              </a:defRPr>
            </a:lvl1pPr>
          </a:lstStyle>
          <a:p>
            <a:pPr algn="l"/>
            <a:r>
              <a:rPr lang="tr-TR" sz="1600" dirty="0">
                <a:solidFill>
                  <a:prstClr val="black"/>
                </a:solidFill>
              </a:rPr>
              <a:t>Kalite Güvencesi Yönergesi  güncellenmiştir</a:t>
            </a:r>
          </a:p>
        </p:txBody>
      </p:sp>
      <p:sp>
        <p:nvSpPr>
          <p:cNvPr id="8" name="Oval 7">
            <a:extLst>
              <a:ext uri="{FF2B5EF4-FFF2-40B4-BE49-F238E27FC236}">
                <a16:creationId xmlns:a16="http://schemas.microsoft.com/office/drawing/2014/main" id="{900FA6BA-C2DA-4BCA-A7FC-EA27BF883E3B}"/>
              </a:ext>
            </a:extLst>
          </p:cNvPr>
          <p:cNvSpPr>
            <a:spLocks noChangeAspect="1"/>
          </p:cNvSpPr>
          <p:nvPr/>
        </p:nvSpPr>
        <p:spPr>
          <a:xfrm>
            <a:off x="433602" y="1799475"/>
            <a:ext cx="3801281" cy="3801281"/>
          </a:xfrm>
          <a:prstGeom prst="ellipse">
            <a:avLst/>
          </a:prstGeom>
          <a:solidFill>
            <a:srgbClr val="009999">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xtBox 25">
            <a:extLst>
              <a:ext uri="{FF2B5EF4-FFF2-40B4-BE49-F238E27FC236}">
                <a16:creationId xmlns:a16="http://schemas.microsoft.com/office/drawing/2014/main" id="{98F44AC2-ED5E-4570-A170-83A42180FFBA}"/>
              </a:ext>
            </a:extLst>
          </p:cNvPr>
          <p:cNvSpPr txBox="1"/>
          <p:nvPr/>
        </p:nvSpPr>
        <p:spPr>
          <a:xfrm>
            <a:off x="755456" y="2982337"/>
            <a:ext cx="3237010" cy="1631216"/>
          </a:xfrm>
          <a:prstGeom prst="rect">
            <a:avLst/>
          </a:prstGeom>
          <a:noFill/>
        </p:spPr>
        <p:txBody>
          <a:bodyPr wrap="square" rtlCol="0">
            <a:spAutoFit/>
          </a:bodyPr>
          <a:lstStyle/>
          <a:p>
            <a:pPr algn="ctr"/>
            <a:r>
              <a:rPr lang="tr-TR" sz="2000" b="1" dirty="0">
                <a:latin typeface="Arial" panose="020B0604020202020204" pitchFamily="34" charset="0"/>
                <a:ea typeface="Cambria" panose="02040503050406030204" pitchFamily="18" charset="0"/>
                <a:cs typeface="Arial" panose="020B0604020202020204" pitchFamily="34" charset="0"/>
              </a:rPr>
              <a:t>Kurumda dış danışma kurulunun güncellenmesi ve koordinatörlüklerin oluşturulması</a:t>
            </a:r>
            <a:endParaRPr lang="en-US" sz="1400" dirty="0">
              <a:latin typeface="Arial" panose="020B0604020202020204" pitchFamily="34" charset="0"/>
              <a:ea typeface="Cambria" panose="02040503050406030204" pitchFamily="18" charset="0"/>
              <a:cs typeface="Arial" panose="020B0604020202020204" pitchFamily="34" charset="0"/>
            </a:endParaRPr>
          </a:p>
        </p:txBody>
      </p:sp>
      <p:grpSp>
        <p:nvGrpSpPr>
          <p:cNvPr id="10" name="Group 59">
            <a:extLst>
              <a:ext uri="{FF2B5EF4-FFF2-40B4-BE49-F238E27FC236}">
                <a16:creationId xmlns:a16="http://schemas.microsoft.com/office/drawing/2014/main" id="{8BAE26CD-F0CB-4AC8-9CFB-BA751DA5B17B}"/>
              </a:ext>
            </a:extLst>
          </p:cNvPr>
          <p:cNvGrpSpPr/>
          <p:nvPr/>
        </p:nvGrpSpPr>
        <p:grpSpPr>
          <a:xfrm flipH="1">
            <a:off x="292008" y="1303251"/>
            <a:ext cx="4635496" cy="4535499"/>
            <a:chOff x="6688050" y="-150013"/>
            <a:chExt cx="3516851" cy="3261095"/>
          </a:xfrm>
        </p:grpSpPr>
        <p:sp>
          <p:nvSpPr>
            <p:cNvPr id="1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gd name="adj1" fmla="val 16338525"/>
                <a:gd name="adj2" fmla="val 723972"/>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12" name="Straight Connector 62">
              <a:extLst>
                <a:ext uri="{FF2B5EF4-FFF2-40B4-BE49-F238E27FC236}">
                  <a16:creationId xmlns:a16="http://schemas.microsoft.com/office/drawing/2014/main" id="{F71A40A2-5CAD-429B-BF3E-D964546FA76F}"/>
                </a:ext>
              </a:extLst>
            </p:cNvPr>
            <p:cNvCxnSpPr>
              <a:cxnSpLocks/>
              <a:stCxn id="11" idx="2"/>
              <a:endCxn id="35" idx="1"/>
            </p:cNvCxnSpPr>
            <p:nvPr/>
          </p:nvCxnSpPr>
          <p:spPr>
            <a:xfrm flipH="1" flipV="1">
              <a:off x="6705613" y="-150013"/>
              <a:ext cx="980720" cy="41483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63">
              <a:extLst>
                <a:ext uri="{FF2B5EF4-FFF2-40B4-BE49-F238E27FC236}">
                  <a16:creationId xmlns:a16="http://schemas.microsoft.com/office/drawing/2014/main" id="{B2760345-512B-4A09-B9F6-AD29148DDE4A}"/>
                </a:ext>
              </a:extLst>
            </p:cNvPr>
            <p:cNvCxnSpPr>
              <a:cxnSpLocks/>
              <a:endCxn id="27" idx="1"/>
            </p:cNvCxnSpPr>
            <p:nvPr/>
          </p:nvCxnSpPr>
          <p:spPr>
            <a:xfrm flipH="1">
              <a:off x="6688050" y="2093469"/>
              <a:ext cx="359197" cy="13607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4" name="Group 66">
            <a:extLst>
              <a:ext uri="{FF2B5EF4-FFF2-40B4-BE49-F238E27FC236}">
                <a16:creationId xmlns:a16="http://schemas.microsoft.com/office/drawing/2014/main" id="{77630E5C-D7F1-415E-B349-BAF3C66A5084}"/>
              </a:ext>
            </a:extLst>
          </p:cNvPr>
          <p:cNvGrpSpPr/>
          <p:nvPr/>
        </p:nvGrpSpPr>
        <p:grpSpPr>
          <a:xfrm>
            <a:off x="4898322" y="1962688"/>
            <a:ext cx="653057" cy="685688"/>
            <a:chOff x="3584332" y="1734085"/>
            <a:chExt cx="747024" cy="731520"/>
          </a:xfrm>
        </p:grpSpPr>
        <p:sp>
          <p:nvSpPr>
            <p:cNvPr id="15" name="Oval 14">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extBox 33">
              <a:extLst>
                <a:ext uri="{FF2B5EF4-FFF2-40B4-BE49-F238E27FC236}">
                  <a16:creationId xmlns:a16="http://schemas.microsoft.com/office/drawing/2014/main" id="{C4372EBF-E52C-48A9-8AAC-32C5AC8F59DA}"/>
                </a:ext>
              </a:extLst>
            </p:cNvPr>
            <p:cNvSpPr txBox="1"/>
            <p:nvPr/>
          </p:nvSpPr>
          <p:spPr>
            <a:xfrm>
              <a:off x="3584332" y="1836737"/>
              <a:ext cx="728911" cy="492523"/>
            </a:xfrm>
            <a:prstGeom prst="rect">
              <a:avLst/>
            </a:prstGeom>
            <a:noFill/>
          </p:spPr>
          <p:txBody>
            <a:bodyPr wrap="square" rtlCol="0">
              <a:spAutoFit/>
            </a:bodyPr>
            <a:lstStyle/>
            <a:p>
              <a:pPr algn="ctr" defTabSz="1219170">
                <a:spcBef>
                  <a:spcPct val="20000"/>
                </a:spcBef>
                <a:defRPr/>
              </a:pPr>
              <a:r>
                <a:rPr lang="tr-TR" sz="2400" b="1" dirty="0">
                  <a:solidFill>
                    <a:prstClr val="white"/>
                  </a:solidFill>
                  <a:latin typeface="Eras Bold ITC" panose="020B0907030504020204" pitchFamily="34" charset="0"/>
                </a:rPr>
                <a:t>✓</a:t>
              </a:r>
              <a:endParaRPr lang="en-US" sz="900" b="1" dirty="0">
                <a:solidFill>
                  <a:prstClr val="white"/>
                </a:solidFill>
              </a:endParaRPr>
            </a:p>
          </p:txBody>
        </p:sp>
      </p:grpSp>
      <p:grpSp>
        <p:nvGrpSpPr>
          <p:cNvPr id="17" name="Group 66">
            <a:extLst>
              <a:ext uri="{FF2B5EF4-FFF2-40B4-BE49-F238E27FC236}">
                <a16:creationId xmlns:a16="http://schemas.microsoft.com/office/drawing/2014/main" id="{77630E5C-D7F1-415E-B349-BAF3C66A5084}"/>
              </a:ext>
            </a:extLst>
          </p:cNvPr>
          <p:cNvGrpSpPr/>
          <p:nvPr/>
        </p:nvGrpSpPr>
        <p:grpSpPr>
          <a:xfrm>
            <a:off x="4825854" y="5283910"/>
            <a:ext cx="653057" cy="685688"/>
            <a:chOff x="3584332" y="1734085"/>
            <a:chExt cx="747024" cy="731520"/>
          </a:xfrm>
        </p:grpSpPr>
        <p:sp>
          <p:nvSpPr>
            <p:cNvPr id="18" name="Oval 17">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TextBox 33">
              <a:extLst>
                <a:ext uri="{FF2B5EF4-FFF2-40B4-BE49-F238E27FC236}">
                  <a16:creationId xmlns:a16="http://schemas.microsoft.com/office/drawing/2014/main" id="{C4372EBF-E52C-48A9-8AAC-32C5AC8F59DA}"/>
                </a:ext>
              </a:extLst>
            </p:cNvPr>
            <p:cNvSpPr txBox="1"/>
            <p:nvPr/>
          </p:nvSpPr>
          <p:spPr>
            <a:xfrm>
              <a:off x="3584332" y="1836737"/>
              <a:ext cx="728911" cy="492523"/>
            </a:xfrm>
            <a:prstGeom prst="rect">
              <a:avLst/>
            </a:prstGeom>
            <a:noFill/>
          </p:spPr>
          <p:txBody>
            <a:bodyPr wrap="square" rtlCol="0">
              <a:spAutoFit/>
            </a:bodyPr>
            <a:lstStyle/>
            <a:p>
              <a:pPr algn="ctr" defTabSz="1219170">
                <a:spcBef>
                  <a:spcPct val="20000"/>
                </a:spcBef>
                <a:defRPr/>
              </a:pPr>
              <a:r>
                <a:rPr lang="tr-TR" sz="2400" b="1" dirty="0">
                  <a:solidFill>
                    <a:prstClr val="white"/>
                  </a:solidFill>
                  <a:latin typeface="Eras Bold ITC" panose="020B0907030504020204" pitchFamily="34" charset="0"/>
                </a:rPr>
                <a:t>✓</a:t>
              </a:r>
              <a:endParaRPr lang="en-US" sz="900" b="1" dirty="0">
                <a:solidFill>
                  <a:prstClr val="white"/>
                </a:solidFill>
              </a:endParaRPr>
            </a:p>
          </p:txBody>
        </p:sp>
      </p:grpSp>
      <p:sp>
        <p:nvSpPr>
          <p:cNvPr id="21" name="TextBox 28">
            <a:extLst>
              <a:ext uri="{FF2B5EF4-FFF2-40B4-BE49-F238E27FC236}">
                <a16:creationId xmlns:a16="http://schemas.microsoft.com/office/drawing/2014/main" id="{6DD76C24-3B83-4F1F-9D1D-8CFDE4A78955}"/>
              </a:ext>
            </a:extLst>
          </p:cNvPr>
          <p:cNvSpPr txBox="1"/>
          <p:nvPr/>
        </p:nvSpPr>
        <p:spPr>
          <a:xfrm>
            <a:off x="5745074" y="1887058"/>
            <a:ext cx="4563436" cy="584775"/>
          </a:xfrm>
          <a:prstGeom prst="rect">
            <a:avLst/>
          </a:prstGeom>
          <a:noFill/>
        </p:spPr>
        <p:txBody>
          <a:bodyPr wrap="square" rtlCol="0">
            <a:spAutoFit/>
          </a:bodyPr>
          <a:lstStyle>
            <a:defPPr>
              <a:defRPr lang="en-US"/>
            </a:defPPr>
            <a:lvl1pPr algn="just">
              <a:defRPr sz="1400">
                <a:latin typeface="Arial" panose="020B0604020202020204" pitchFamily="34" charset="0"/>
                <a:ea typeface="Cambria" panose="02040503050406030204" pitchFamily="18" charset="0"/>
                <a:cs typeface="Arial" panose="020B0604020202020204" pitchFamily="34" charset="0"/>
              </a:defRPr>
            </a:lvl1pPr>
          </a:lstStyle>
          <a:p>
            <a:pPr algn="l"/>
            <a:r>
              <a:rPr lang="tr-TR" sz="1600" dirty="0">
                <a:solidFill>
                  <a:prstClr val="black"/>
                </a:solidFill>
              </a:rPr>
              <a:t>Danışma Kurullarının alt birimlerde aktif çalışması için güncelleme yapılmıştır</a:t>
            </a:r>
          </a:p>
        </p:txBody>
      </p:sp>
      <p:grpSp>
        <p:nvGrpSpPr>
          <p:cNvPr id="22" name="Group 66">
            <a:extLst>
              <a:ext uri="{FF2B5EF4-FFF2-40B4-BE49-F238E27FC236}">
                <a16:creationId xmlns:a16="http://schemas.microsoft.com/office/drawing/2014/main" id="{77630E5C-D7F1-415E-B349-BAF3C66A5084}"/>
              </a:ext>
            </a:extLst>
          </p:cNvPr>
          <p:cNvGrpSpPr/>
          <p:nvPr/>
        </p:nvGrpSpPr>
        <p:grpSpPr>
          <a:xfrm>
            <a:off x="4938614" y="3073223"/>
            <a:ext cx="653057" cy="685688"/>
            <a:chOff x="3584332" y="1734085"/>
            <a:chExt cx="747024" cy="731520"/>
          </a:xfrm>
        </p:grpSpPr>
        <p:sp>
          <p:nvSpPr>
            <p:cNvPr id="23" name="Oval 22">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TextBox 33">
              <a:extLst>
                <a:ext uri="{FF2B5EF4-FFF2-40B4-BE49-F238E27FC236}">
                  <a16:creationId xmlns:a16="http://schemas.microsoft.com/office/drawing/2014/main" id="{C4372EBF-E52C-48A9-8AAC-32C5AC8F59DA}"/>
                </a:ext>
              </a:extLst>
            </p:cNvPr>
            <p:cNvSpPr txBox="1"/>
            <p:nvPr/>
          </p:nvSpPr>
          <p:spPr>
            <a:xfrm>
              <a:off x="3584332" y="1836737"/>
              <a:ext cx="728911" cy="492523"/>
            </a:xfrm>
            <a:prstGeom prst="rect">
              <a:avLst/>
            </a:prstGeom>
            <a:noFill/>
          </p:spPr>
          <p:txBody>
            <a:bodyPr wrap="square" rtlCol="0">
              <a:spAutoFit/>
            </a:bodyPr>
            <a:lstStyle/>
            <a:p>
              <a:pPr algn="ctr" defTabSz="1219170">
                <a:spcBef>
                  <a:spcPct val="20000"/>
                </a:spcBef>
                <a:defRPr/>
              </a:pPr>
              <a:r>
                <a:rPr lang="tr-TR" sz="2400" b="1" dirty="0">
                  <a:solidFill>
                    <a:prstClr val="white"/>
                  </a:solidFill>
                  <a:latin typeface="Eras Bold ITC" panose="020B0907030504020204" pitchFamily="34" charset="0"/>
                </a:rPr>
                <a:t>✓</a:t>
              </a:r>
              <a:endParaRPr lang="en-US" sz="900" b="1" dirty="0">
                <a:solidFill>
                  <a:prstClr val="white"/>
                </a:solidFill>
              </a:endParaRPr>
            </a:p>
          </p:txBody>
        </p:sp>
      </p:grpSp>
      <p:grpSp>
        <p:nvGrpSpPr>
          <p:cNvPr id="25" name="Group 66">
            <a:extLst>
              <a:ext uri="{FF2B5EF4-FFF2-40B4-BE49-F238E27FC236}">
                <a16:creationId xmlns:a16="http://schemas.microsoft.com/office/drawing/2014/main" id="{77630E5C-D7F1-415E-B349-BAF3C66A5084}"/>
              </a:ext>
            </a:extLst>
          </p:cNvPr>
          <p:cNvGrpSpPr/>
          <p:nvPr/>
        </p:nvGrpSpPr>
        <p:grpSpPr>
          <a:xfrm>
            <a:off x="4927505" y="4285655"/>
            <a:ext cx="653057" cy="685688"/>
            <a:chOff x="3584332" y="1734085"/>
            <a:chExt cx="747024" cy="731520"/>
          </a:xfrm>
        </p:grpSpPr>
        <p:sp>
          <p:nvSpPr>
            <p:cNvPr id="26" name="Oval 25">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TextBox 33">
              <a:extLst>
                <a:ext uri="{FF2B5EF4-FFF2-40B4-BE49-F238E27FC236}">
                  <a16:creationId xmlns:a16="http://schemas.microsoft.com/office/drawing/2014/main" id="{C4372EBF-E52C-48A9-8AAC-32C5AC8F59DA}"/>
                </a:ext>
              </a:extLst>
            </p:cNvPr>
            <p:cNvSpPr txBox="1"/>
            <p:nvPr/>
          </p:nvSpPr>
          <p:spPr>
            <a:xfrm>
              <a:off x="3584332" y="1836737"/>
              <a:ext cx="728911" cy="492523"/>
            </a:xfrm>
            <a:prstGeom prst="rect">
              <a:avLst/>
            </a:prstGeom>
            <a:noFill/>
          </p:spPr>
          <p:txBody>
            <a:bodyPr wrap="square" rtlCol="0">
              <a:spAutoFit/>
            </a:bodyPr>
            <a:lstStyle/>
            <a:p>
              <a:pPr algn="ctr" defTabSz="1219170">
                <a:spcBef>
                  <a:spcPct val="20000"/>
                </a:spcBef>
                <a:defRPr/>
              </a:pPr>
              <a:r>
                <a:rPr lang="tr-TR" sz="2400" b="1" dirty="0">
                  <a:solidFill>
                    <a:prstClr val="white"/>
                  </a:solidFill>
                  <a:latin typeface="Eras Bold ITC" panose="020B0907030504020204" pitchFamily="34" charset="0"/>
                </a:rPr>
                <a:t>✓</a:t>
              </a:r>
              <a:endParaRPr lang="en-US" sz="900" b="1" dirty="0">
                <a:solidFill>
                  <a:prstClr val="white"/>
                </a:solidFill>
              </a:endParaRPr>
            </a:p>
          </p:txBody>
        </p:sp>
      </p:grpSp>
      <p:sp>
        <p:nvSpPr>
          <p:cNvPr id="28" name="TextBox 28">
            <a:extLst>
              <a:ext uri="{FF2B5EF4-FFF2-40B4-BE49-F238E27FC236}">
                <a16:creationId xmlns:a16="http://schemas.microsoft.com/office/drawing/2014/main" id="{6DD76C24-3B83-4F1F-9D1D-8CFDE4A78955}"/>
              </a:ext>
            </a:extLst>
          </p:cNvPr>
          <p:cNvSpPr txBox="1"/>
          <p:nvPr/>
        </p:nvSpPr>
        <p:spPr>
          <a:xfrm>
            <a:off x="5745074" y="4472221"/>
            <a:ext cx="4563436" cy="338554"/>
          </a:xfrm>
          <a:prstGeom prst="rect">
            <a:avLst/>
          </a:prstGeom>
          <a:noFill/>
        </p:spPr>
        <p:txBody>
          <a:bodyPr wrap="square" rtlCol="0">
            <a:spAutoFit/>
          </a:bodyPr>
          <a:lstStyle>
            <a:defPPr>
              <a:defRPr lang="en-US"/>
            </a:defPPr>
            <a:lvl1pPr algn="just">
              <a:defRPr sz="1400">
                <a:latin typeface="Arial" panose="020B0604020202020204" pitchFamily="34" charset="0"/>
                <a:ea typeface="Cambria" panose="02040503050406030204" pitchFamily="18" charset="0"/>
                <a:cs typeface="Arial" panose="020B0604020202020204" pitchFamily="34" charset="0"/>
              </a:defRPr>
            </a:lvl1pPr>
          </a:lstStyle>
          <a:p>
            <a:pPr algn="l"/>
            <a:r>
              <a:rPr lang="tr-TR" sz="1600" dirty="0">
                <a:solidFill>
                  <a:prstClr val="black"/>
                </a:solidFill>
              </a:rPr>
              <a:t>Eğitim Koordinatörlüğü</a:t>
            </a:r>
          </a:p>
        </p:txBody>
      </p:sp>
      <p:sp>
        <p:nvSpPr>
          <p:cNvPr id="29" name="TextBox 28">
            <a:extLst>
              <a:ext uri="{FF2B5EF4-FFF2-40B4-BE49-F238E27FC236}">
                <a16:creationId xmlns:a16="http://schemas.microsoft.com/office/drawing/2014/main" id="{6DD76C24-3B83-4F1F-9D1D-8CFDE4A78955}"/>
              </a:ext>
            </a:extLst>
          </p:cNvPr>
          <p:cNvSpPr txBox="1"/>
          <p:nvPr/>
        </p:nvSpPr>
        <p:spPr>
          <a:xfrm>
            <a:off x="5720734" y="5517517"/>
            <a:ext cx="4563436" cy="338554"/>
          </a:xfrm>
          <a:prstGeom prst="rect">
            <a:avLst/>
          </a:prstGeom>
          <a:noFill/>
        </p:spPr>
        <p:txBody>
          <a:bodyPr wrap="square" rtlCol="0">
            <a:spAutoFit/>
          </a:bodyPr>
          <a:lstStyle>
            <a:defPPr>
              <a:defRPr lang="en-US"/>
            </a:defPPr>
            <a:lvl1pPr algn="just">
              <a:defRPr sz="1400">
                <a:latin typeface="Arial" panose="020B0604020202020204" pitchFamily="34" charset="0"/>
                <a:ea typeface="Cambria" panose="02040503050406030204" pitchFamily="18" charset="0"/>
                <a:cs typeface="Arial" panose="020B0604020202020204" pitchFamily="34" charset="0"/>
              </a:defRPr>
            </a:lvl1pPr>
          </a:lstStyle>
          <a:p>
            <a:pPr algn="l"/>
            <a:r>
              <a:rPr lang="tr-TR" sz="1600" dirty="0">
                <a:solidFill>
                  <a:prstClr val="black"/>
                </a:solidFill>
              </a:rPr>
              <a:t>Toplumsal Katkı Koordinatörlüğü</a:t>
            </a:r>
          </a:p>
        </p:txBody>
      </p:sp>
      <p:sp>
        <p:nvSpPr>
          <p:cNvPr id="30" name="Başlık 1">
            <a:extLst>
              <a:ext uri="{FF2B5EF4-FFF2-40B4-BE49-F238E27FC236}">
                <a16:creationId xmlns:a16="http://schemas.microsoft.com/office/drawing/2014/main" id="{9B9A08EF-D482-3699-83D8-B7C7BC4504C9}"/>
              </a:ext>
            </a:extLst>
          </p:cNvPr>
          <p:cNvSpPr txBox="1">
            <a:spLocks/>
          </p:cNvSpPr>
          <p:nvPr/>
        </p:nvSpPr>
        <p:spPr>
          <a:xfrm>
            <a:off x="-12810" y="-11007"/>
            <a:ext cx="12204810" cy="787455"/>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4000" b="1" i="0" u="none" strike="noStrike" kern="1200" cap="none" spc="-60" normalizeH="0" baseline="0" noProof="0" dirty="0">
                <a:ln>
                  <a:noFill/>
                </a:ln>
                <a:solidFill>
                  <a:srgbClr val="006128"/>
                </a:solidFill>
                <a:effectLst/>
                <a:uLnTx/>
                <a:uFillTx/>
                <a:latin typeface="Calibri" panose="020F0502020204030204" pitchFamily="34" charset="0"/>
                <a:ea typeface="+mj-ea"/>
                <a:cs typeface="Calibri" panose="020F0502020204030204" pitchFamily="34" charset="0"/>
              </a:rPr>
              <a:t>A. LİDERLİK</a:t>
            </a:r>
            <a:r>
              <a:rPr lang="tr-TR" sz="4000" b="1" cap="none" dirty="0">
                <a:solidFill>
                  <a:srgbClr val="006128"/>
                </a:solidFill>
                <a:latin typeface="Calibri" panose="020F0502020204030204" pitchFamily="34" charset="0"/>
                <a:cs typeface="Calibri" panose="020F0502020204030204" pitchFamily="34" charset="0"/>
              </a:rPr>
              <a:t>, YÖNETİM VE KALİTE </a:t>
            </a:r>
            <a:endParaRPr kumimoji="0" lang="tr-TR" sz="4000" b="1" i="0" u="none" strike="noStrike" kern="1200" cap="none" spc="-60" normalizeH="0" baseline="0" noProof="0" dirty="0">
              <a:ln>
                <a:noFill/>
              </a:ln>
              <a:solidFill>
                <a:srgbClr val="006128"/>
              </a:solidFill>
              <a:effectLst/>
              <a:uLnTx/>
              <a:uFillTx/>
              <a:latin typeface="Calibri" panose="020F0502020204030204" pitchFamily="34" charset="0"/>
              <a:ea typeface="+mj-ea"/>
              <a:cs typeface="Calibri" panose="020F0502020204030204" pitchFamily="34" charset="0"/>
            </a:endParaRPr>
          </a:p>
        </p:txBody>
      </p:sp>
      <p:sp>
        <p:nvSpPr>
          <p:cNvPr id="2" name="Metin kutusu 1"/>
          <p:cNvSpPr txBox="1"/>
          <p:nvPr/>
        </p:nvSpPr>
        <p:spPr>
          <a:xfrm>
            <a:off x="5745074" y="1072061"/>
            <a:ext cx="2742622" cy="369332"/>
          </a:xfrm>
          <a:prstGeom prst="rect">
            <a:avLst/>
          </a:prstGeom>
          <a:noFill/>
        </p:spPr>
        <p:txBody>
          <a:bodyPr wrap="square" rtlCol="0">
            <a:spAutoFit/>
          </a:bodyPr>
          <a:lstStyle/>
          <a:p>
            <a:r>
              <a:rPr lang="tr-TR" dirty="0"/>
              <a:t>Kalite Koordinatörlüğü</a:t>
            </a:r>
          </a:p>
        </p:txBody>
      </p:sp>
      <p:cxnSp>
        <p:nvCxnSpPr>
          <p:cNvPr id="31" name="Straight Connector 63">
            <a:extLst>
              <a:ext uri="{FF2B5EF4-FFF2-40B4-BE49-F238E27FC236}">
                <a16:creationId xmlns:a16="http://schemas.microsoft.com/office/drawing/2014/main" id="{B2760345-512B-4A09-B9F6-AD29148DDE4A}"/>
              </a:ext>
            </a:extLst>
          </p:cNvPr>
          <p:cNvCxnSpPr>
            <a:cxnSpLocks/>
            <a:endCxn id="19" idx="1"/>
          </p:cNvCxnSpPr>
          <p:nvPr/>
        </p:nvCxnSpPr>
        <p:spPr>
          <a:xfrm>
            <a:off x="3969073" y="5177966"/>
            <a:ext cx="856781" cy="432998"/>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32" name="Straight Connector 62">
            <a:extLst>
              <a:ext uri="{FF2B5EF4-FFF2-40B4-BE49-F238E27FC236}">
                <a16:creationId xmlns:a16="http://schemas.microsoft.com/office/drawing/2014/main" id="{F71A40A2-5CAD-429B-BF3E-D964546FA76F}"/>
              </a:ext>
            </a:extLst>
          </p:cNvPr>
          <p:cNvCxnSpPr>
            <a:cxnSpLocks/>
          </p:cNvCxnSpPr>
          <p:nvPr/>
        </p:nvCxnSpPr>
        <p:spPr>
          <a:xfrm flipV="1">
            <a:off x="4243261" y="2438289"/>
            <a:ext cx="708907" cy="14593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33" name="Group 66">
            <a:extLst>
              <a:ext uri="{FF2B5EF4-FFF2-40B4-BE49-F238E27FC236}">
                <a16:creationId xmlns:a16="http://schemas.microsoft.com/office/drawing/2014/main" id="{77630E5C-D7F1-415E-B349-BAF3C66A5084}"/>
              </a:ext>
            </a:extLst>
          </p:cNvPr>
          <p:cNvGrpSpPr/>
          <p:nvPr/>
        </p:nvGrpSpPr>
        <p:grpSpPr>
          <a:xfrm>
            <a:off x="4904354" y="976197"/>
            <a:ext cx="653057" cy="685688"/>
            <a:chOff x="3584332" y="1734085"/>
            <a:chExt cx="747024" cy="731520"/>
          </a:xfrm>
        </p:grpSpPr>
        <p:sp>
          <p:nvSpPr>
            <p:cNvPr id="34" name="Oval 33">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TextBox 33">
              <a:extLst>
                <a:ext uri="{FF2B5EF4-FFF2-40B4-BE49-F238E27FC236}">
                  <a16:creationId xmlns:a16="http://schemas.microsoft.com/office/drawing/2014/main" id="{C4372EBF-E52C-48A9-8AAC-32C5AC8F59DA}"/>
                </a:ext>
              </a:extLst>
            </p:cNvPr>
            <p:cNvSpPr txBox="1"/>
            <p:nvPr/>
          </p:nvSpPr>
          <p:spPr>
            <a:xfrm>
              <a:off x="3584332" y="1836737"/>
              <a:ext cx="728911" cy="492523"/>
            </a:xfrm>
            <a:prstGeom prst="rect">
              <a:avLst/>
            </a:prstGeom>
            <a:noFill/>
          </p:spPr>
          <p:txBody>
            <a:bodyPr wrap="square" rtlCol="0">
              <a:spAutoFit/>
            </a:bodyPr>
            <a:lstStyle/>
            <a:p>
              <a:pPr algn="ctr" defTabSz="1219170">
                <a:spcBef>
                  <a:spcPct val="20000"/>
                </a:spcBef>
                <a:defRPr/>
              </a:pPr>
              <a:r>
                <a:rPr lang="tr-TR" sz="2400" b="1" dirty="0">
                  <a:solidFill>
                    <a:prstClr val="white"/>
                  </a:solidFill>
                  <a:latin typeface="Eras Bold ITC" panose="020B0907030504020204" pitchFamily="34" charset="0"/>
                </a:rPr>
                <a:t>✓</a:t>
              </a:r>
              <a:endParaRPr lang="en-US" sz="900" b="1" dirty="0">
                <a:solidFill>
                  <a:prstClr val="white"/>
                </a:solidFill>
              </a:endParaRPr>
            </a:p>
          </p:txBody>
        </p:sp>
      </p:grpSp>
      <p:grpSp>
        <p:nvGrpSpPr>
          <p:cNvPr id="37" name="Grup 36"/>
          <p:cNvGrpSpPr/>
          <p:nvPr/>
        </p:nvGrpSpPr>
        <p:grpSpPr>
          <a:xfrm>
            <a:off x="-12810" y="793197"/>
            <a:ext cx="12197241" cy="6008868"/>
            <a:chOff x="-5241" y="730729"/>
            <a:chExt cx="12197241" cy="6008868"/>
          </a:xfrm>
        </p:grpSpPr>
        <p:grpSp>
          <p:nvGrpSpPr>
            <p:cNvPr id="38" name="Grup 37"/>
            <p:cNvGrpSpPr/>
            <p:nvPr/>
          </p:nvGrpSpPr>
          <p:grpSpPr>
            <a:xfrm>
              <a:off x="-5241" y="6071536"/>
              <a:ext cx="12197241" cy="668061"/>
              <a:chOff x="-5241" y="6071536"/>
              <a:chExt cx="12197241" cy="668061"/>
            </a:xfrm>
          </p:grpSpPr>
          <p:pic>
            <p:nvPicPr>
              <p:cNvPr id="40" name="Resim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482" y="6071536"/>
                <a:ext cx="3023608" cy="668061"/>
              </a:xfrm>
              <a:prstGeom prst="rect">
                <a:avLst/>
              </a:prstGeom>
            </p:spPr>
          </p:pic>
          <p:pic>
            <p:nvPicPr>
              <p:cNvPr id="41" name="Resim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7090" y="6253654"/>
                <a:ext cx="8544910" cy="346842"/>
              </a:xfrm>
              <a:prstGeom prst="rect">
                <a:avLst/>
              </a:prstGeom>
            </p:spPr>
          </p:pic>
          <p:pic>
            <p:nvPicPr>
              <p:cNvPr id="42" name="Resim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1" y="6264165"/>
                <a:ext cx="628723" cy="346842"/>
              </a:xfrm>
              <a:prstGeom prst="rect">
                <a:avLst/>
              </a:prstGeom>
            </p:spPr>
          </p:pic>
          <p:sp>
            <p:nvSpPr>
              <p:cNvPr id="43" name="Metin kutusu 42"/>
              <p:cNvSpPr txBox="1"/>
              <p:nvPr/>
            </p:nvSpPr>
            <p:spPr>
              <a:xfrm>
                <a:off x="9538138" y="6220900"/>
                <a:ext cx="2228193" cy="369332"/>
              </a:xfrm>
              <a:prstGeom prst="rect">
                <a:avLst/>
              </a:prstGeom>
              <a:noFill/>
            </p:spPr>
            <p:txBody>
              <a:bodyPr wrap="square" rtlCol="0">
                <a:spAutoFit/>
              </a:bodyPr>
              <a:lstStyle/>
              <a:p>
                <a:r>
                  <a:rPr lang="tr-TR" dirty="0">
                    <a:solidFill>
                      <a:prstClr val="white"/>
                    </a:solidFill>
                    <a:latin typeface="Corbel" panose="020B0503020204020204" pitchFamily="34" charset="0"/>
                  </a:rPr>
                  <a:t>www.cu.edu.tr</a:t>
                </a:r>
              </a:p>
            </p:txBody>
          </p:sp>
        </p:grpSp>
        <p:pic>
          <p:nvPicPr>
            <p:cNvPr id="39" name="Resim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30729"/>
              <a:ext cx="12192000" cy="45719"/>
            </a:xfrm>
            <a:prstGeom prst="rect">
              <a:avLst/>
            </a:prstGeom>
          </p:spPr>
        </p:pic>
      </p:grpSp>
    </p:spTree>
    <p:extLst>
      <p:ext uri="{BB962C8B-B14F-4D97-AF65-F5344CB8AC3E}">
        <p14:creationId xmlns:p14="http://schemas.microsoft.com/office/powerpoint/2010/main" val="923668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ooter Placeholder 3">
            <a:extLst>
              <a:ext uri="{FF2B5EF4-FFF2-40B4-BE49-F238E27FC236}">
                <a16:creationId xmlns:a16="http://schemas.microsoft.com/office/drawing/2014/main" id="{97E6A089-EAE1-C632-A3DD-73FCBC50B5AD}"/>
              </a:ext>
            </a:extLst>
          </p:cNvPr>
          <p:cNvSpPr>
            <a:spLocks noGrp="1"/>
          </p:cNvSpPr>
          <p:nvPr>
            <p:ph type="ftr" sz="quarter" idx="11"/>
          </p:nvPr>
        </p:nvSpPr>
        <p:spPr>
          <a:xfrm>
            <a:off x="10191749" y="6337399"/>
            <a:ext cx="1949189" cy="318195"/>
          </a:xfrm>
        </p:spPr>
        <p:txBody>
          <a:bodyPr/>
          <a:lstStyle/>
          <a:p>
            <a:r>
              <a:rPr lang="tr-TR" sz="1800" dirty="0">
                <a:solidFill>
                  <a:prstClr val="white"/>
                </a:solidFill>
              </a:rPr>
              <a:t>www.cu.edu.tr</a:t>
            </a:r>
          </a:p>
        </p:txBody>
      </p:sp>
      <p:sp>
        <p:nvSpPr>
          <p:cNvPr id="13" name="Footer Placeholder 3">
            <a:extLst>
              <a:ext uri="{FF2B5EF4-FFF2-40B4-BE49-F238E27FC236}">
                <a16:creationId xmlns:a16="http://schemas.microsoft.com/office/drawing/2014/main" id="{BF945A67-81EA-95E9-B29E-6334E495E00E}"/>
              </a:ext>
            </a:extLst>
          </p:cNvPr>
          <p:cNvSpPr txBox="1">
            <a:spLocks/>
          </p:cNvSpPr>
          <p:nvPr/>
        </p:nvSpPr>
        <p:spPr>
          <a:xfrm>
            <a:off x="5467349" y="6337399"/>
            <a:ext cx="3352800"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dirty="0">
                <a:solidFill>
                  <a:prstClr val="white"/>
                </a:solidFill>
              </a:rPr>
              <a:t>Liderlik, Yönetim ve Kalite</a:t>
            </a:r>
          </a:p>
        </p:txBody>
      </p:sp>
      <p:sp>
        <p:nvSpPr>
          <p:cNvPr id="7" name="Oval 6">
            <a:extLst>
              <a:ext uri="{FF2B5EF4-FFF2-40B4-BE49-F238E27FC236}">
                <a16:creationId xmlns:a16="http://schemas.microsoft.com/office/drawing/2014/main" id="{900FA6BA-C2DA-4BCA-A7FC-EA27BF883E3B}"/>
              </a:ext>
            </a:extLst>
          </p:cNvPr>
          <p:cNvSpPr>
            <a:spLocks noChangeAspect="1"/>
          </p:cNvSpPr>
          <p:nvPr/>
        </p:nvSpPr>
        <p:spPr>
          <a:xfrm>
            <a:off x="459649" y="1799847"/>
            <a:ext cx="3801281" cy="3801281"/>
          </a:xfrm>
          <a:prstGeom prst="ellipse">
            <a:avLst/>
          </a:prstGeom>
          <a:solidFill>
            <a:srgbClr val="009999">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25">
            <a:extLst>
              <a:ext uri="{FF2B5EF4-FFF2-40B4-BE49-F238E27FC236}">
                <a16:creationId xmlns:a16="http://schemas.microsoft.com/office/drawing/2014/main" id="{98F44AC2-ED5E-4570-A170-83A42180FFBA}"/>
              </a:ext>
            </a:extLst>
          </p:cNvPr>
          <p:cNvSpPr txBox="1"/>
          <p:nvPr/>
        </p:nvSpPr>
        <p:spPr>
          <a:xfrm>
            <a:off x="729570" y="2943682"/>
            <a:ext cx="3237010" cy="1631216"/>
          </a:xfrm>
          <a:prstGeom prst="rect">
            <a:avLst/>
          </a:prstGeom>
          <a:noFill/>
        </p:spPr>
        <p:txBody>
          <a:bodyPr wrap="square" rtlCol="0">
            <a:spAutoFit/>
          </a:bodyPr>
          <a:lstStyle/>
          <a:p>
            <a:pPr algn="ctr"/>
            <a:r>
              <a:rPr lang="tr-TR" sz="2000" b="1" dirty="0">
                <a:latin typeface="Arial" panose="020B0604020202020204" pitchFamily="34" charset="0"/>
                <a:ea typeface="Cambria" panose="02040503050406030204" pitchFamily="18" charset="0"/>
                <a:cs typeface="Arial" panose="020B0604020202020204" pitchFamily="34" charset="0"/>
              </a:rPr>
              <a:t>Üniversitenin mevcut atama yükseltme yönergesinin  araştırma üniversitesi misyon ve vizyonunu desteklemesi</a:t>
            </a:r>
          </a:p>
        </p:txBody>
      </p:sp>
      <p:grpSp>
        <p:nvGrpSpPr>
          <p:cNvPr id="9" name="Group 59">
            <a:extLst>
              <a:ext uri="{FF2B5EF4-FFF2-40B4-BE49-F238E27FC236}">
                <a16:creationId xmlns:a16="http://schemas.microsoft.com/office/drawing/2014/main" id="{8BAE26CD-F0CB-4AC8-9CFB-BA751DA5B17B}"/>
              </a:ext>
            </a:extLst>
          </p:cNvPr>
          <p:cNvGrpSpPr/>
          <p:nvPr/>
        </p:nvGrpSpPr>
        <p:grpSpPr>
          <a:xfrm flipH="1">
            <a:off x="257313" y="1408080"/>
            <a:ext cx="4544183" cy="4451085"/>
            <a:chOff x="6757327" y="-89318"/>
            <a:chExt cx="3447574" cy="3200400"/>
          </a:xfrm>
        </p:grpSpPr>
        <p:sp>
          <p:nvSpPr>
            <p:cNvPr id="10"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gd name="adj1" fmla="val 17458783"/>
                <a:gd name="adj2" fmla="val 20619966"/>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817923" y="690619"/>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63">
              <a:extLst>
                <a:ext uri="{FF2B5EF4-FFF2-40B4-BE49-F238E27FC236}">
                  <a16:creationId xmlns:a16="http://schemas.microsoft.com/office/drawing/2014/main" id="{B2760345-512B-4A09-B9F6-AD29148DDE4A}"/>
                </a:ext>
              </a:extLst>
            </p:cNvPr>
            <p:cNvCxnSpPr>
              <a:cxnSpLocks/>
            </p:cNvCxnSpPr>
            <p:nvPr/>
          </p:nvCxnSpPr>
          <p:spPr>
            <a:xfrm flipH="1">
              <a:off x="6757327" y="2205483"/>
              <a:ext cx="339902" cy="13539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17" name="Oval 16">
            <a:extLst>
              <a:ext uri="{FF2B5EF4-FFF2-40B4-BE49-F238E27FC236}">
                <a16:creationId xmlns:a16="http://schemas.microsoft.com/office/drawing/2014/main" id="{77212B16-AFE3-4819-9458-7F256CA18480}"/>
              </a:ext>
            </a:extLst>
          </p:cNvPr>
          <p:cNvSpPr>
            <a:spLocks noChangeAspect="1"/>
          </p:cNvSpPr>
          <p:nvPr/>
        </p:nvSpPr>
        <p:spPr>
          <a:xfrm rot="10800000">
            <a:off x="4481746" y="2204382"/>
            <a:ext cx="639503" cy="685688"/>
          </a:xfrm>
          <a:prstGeom prst="ellipse">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33">
            <a:extLst>
              <a:ext uri="{FF2B5EF4-FFF2-40B4-BE49-F238E27FC236}">
                <a16:creationId xmlns:a16="http://schemas.microsoft.com/office/drawing/2014/main" id="{C4372EBF-E52C-48A9-8AAC-32C5AC8F59DA}"/>
              </a:ext>
            </a:extLst>
          </p:cNvPr>
          <p:cNvSpPr txBox="1"/>
          <p:nvPr/>
        </p:nvSpPr>
        <p:spPr>
          <a:xfrm>
            <a:off x="4468192" y="2300603"/>
            <a:ext cx="637222" cy="461665"/>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grpSp>
        <p:nvGrpSpPr>
          <p:cNvPr id="19" name="Group 66">
            <a:extLst>
              <a:ext uri="{FF2B5EF4-FFF2-40B4-BE49-F238E27FC236}">
                <a16:creationId xmlns:a16="http://schemas.microsoft.com/office/drawing/2014/main" id="{77630E5C-D7F1-415E-B349-BAF3C66A5084}"/>
              </a:ext>
            </a:extLst>
          </p:cNvPr>
          <p:cNvGrpSpPr/>
          <p:nvPr/>
        </p:nvGrpSpPr>
        <p:grpSpPr>
          <a:xfrm>
            <a:off x="4525562" y="4471532"/>
            <a:ext cx="653057" cy="685688"/>
            <a:chOff x="3584332" y="1734085"/>
            <a:chExt cx="747024" cy="731520"/>
          </a:xfrm>
        </p:grpSpPr>
        <p:sp>
          <p:nvSpPr>
            <p:cNvPr id="20" name="Oval 19">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33">
              <a:extLst>
                <a:ext uri="{FF2B5EF4-FFF2-40B4-BE49-F238E27FC236}">
                  <a16:creationId xmlns:a16="http://schemas.microsoft.com/office/drawing/2014/main" id="{C4372EBF-E52C-48A9-8AAC-32C5AC8F59DA}"/>
                </a:ext>
              </a:extLst>
            </p:cNvPr>
            <p:cNvSpPr txBox="1"/>
            <p:nvPr/>
          </p:nvSpPr>
          <p:spPr>
            <a:xfrm>
              <a:off x="3584332" y="1836737"/>
              <a:ext cx="728911" cy="492523"/>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grpSp>
      <p:sp>
        <p:nvSpPr>
          <p:cNvPr id="23" name="Başlık 1">
            <a:extLst>
              <a:ext uri="{FF2B5EF4-FFF2-40B4-BE49-F238E27FC236}">
                <a16:creationId xmlns:a16="http://schemas.microsoft.com/office/drawing/2014/main" id="{9B9A08EF-D482-3699-83D8-B7C7BC4504C9}"/>
              </a:ext>
            </a:extLst>
          </p:cNvPr>
          <p:cNvSpPr txBox="1">
            <a:spLocks/>
          </p:cNvSpPr>
          <p:nvPr/>
        </p:nvSpPr>
        <p:spPr>
          <a:xfrm>
            <a:off x="-12810" y="1"/>
            <a:ext cx="12204810" cy="776448"/>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4000" b="1" i="0" u="none" strike="noStrike" kern="1200" cap="none" spc="-60" normalizeH="0" baseline="0" noProof="0" dirty="0">
                <a:ln>
                  <a:noFill/>
                </a:ln>
                <a:solidFill>
                  <a:srgbClr val="006128"/>
                </a:solidFill>
                <a:effectLst/>
                <a:uLnTx/>
                <a:uFillTx/>
                <a:latin typeface="Calibri" panose="020F0502020204030204" pitchFamily="34" charset="0"/>
                <a:ea typeface="+mj-ea"/>
                <a:cs typeface="Calibri" panose="020F0502020204030204" pitchFamily="34" charset="0"/>
              </a:rPr>
              <a:t>A. LİDERLİK</a:t>
            </a:r>
            <a:r>
              <a:rPr lang="tr-TR" sz="4000" b="1" cap="none" dirty="0">
                <a:solidFill>
                  <a:srgbClr val="006128"/>
                </a:solidFill>
                <a:latin typeface="Calibri" panose="020F0502020204030204" pitchFamily="34" charset="0"/>
                <a:cs typeface="Calibri" panose="020F0502020204030204" pitchFamily="34" charset="0"/>
              </a:rPr>
              <a:t>, YÖNETİM VE KALİTE </a:t>
            </a:r>
            <a:endParaRPr kumimoji="0" lang="tr-TR" sz="4000" b="1" i="0" u="none" strike="noStrike" kern="1200" cap="none" spc="-60" normalizeH="0" baseline="0" noProof="0" dirty="0">
              <a:ln>
                <a:noFill/>
              </a:ln>
              <a:solidFill>
                <a:srgbClr val="006128"/>
              </a:solidFill>
              <a:effectLst/>
              <a:uLnTx/>
              <a:uFillTx/>
              <a:latin typeface="Calibri" panose="020F0502020204030204" pitchFamily="34" charset="0"/>
              <a:ea typeface="+mj-ea"/>
              <a:cs typeface="Calibri" panose="020F0502020204030204" pitchFamily="34" charset="0"/>
            </a:endParaRPr>
          </a:p>
        </p:txBody>
      </p:sp>
      <p:sp>
        <p:nvSpPr>
          <p:cNvPr id="28" name="TextBox 28">
            <a:extLst>
              <a:ext uri="{FF2B5EF4-FFF2-40B4-BE49-F238E27FC236}">
                <a16:creationId xmlns:a16="http://schemas.microsoft.com/office/drawing/2014/main" id="{6DD76C24-3B83-4F1F-9D1D-8CFDE4A78955}"/>
              </a:ext>
            </a:extLst>
          </p:cNvPr>
          <p:cNvSpPr txBox="1"/>
          <p:nvPr/>
        </p:nvSpPr>
        <p:spPr>
          <a:xfrm>
            <a:off x="5342065" y="2089585"/>
            <a:ext cx="6040780" cy="830997"/>
          </a:xfrm>
          <a:prstGeom prst="rect">
            <a:avLst/>
          </a:prstGeom>
          <a:noFill/>
        </p:spPr>
        <p:txBody>
          <a:bodyPr wrap="square" rtlCol="0">
            <a:spAutoFit/>
          </a:bodyPr>
          <a:lstStyle>
            <a:defPPr>
              <a:defRPr lang="en-US"/>
            </a:defPPr>
            <a:lvl1pPr algn="just">
              <a:defRPr sz="1400">
                <a:latin typeface="Arial" panose="020B0604020202020204" pitchFamily="34" charset="0"/>
                <a:ea typeface="Cambria" panose="02040503050406030204" pitchFamily="18" charset="0"/>
                <a:cs typeface="Arial" panose="020B0604020202020204" pitchFamily="34" charset="0"/>
              </a:defRPr>
            </a:lvl1pPr>
          </a:lstStyle>
          <a:p>
            <a:pPr algn="l"/>
            <a:r>
              <a:rPr lang="tr-TR" sz="1600" b="1" dirty="0"/>
              <a:t>“Çukurova Üniversitesi Öğretim Üyeliğine Yükseltilme ve Atanma Ölçütleri” </a:t>
            </a:r>
            <a:r>
              <a:rPr lang="tr-TR" sz="1600" dirty="0"/>
              <a:t>araştırma üniversitesi misyon farklılaşmasına uygun olarak 2018 yılında güncellenmiştir</a:t>
            </a:r>
          </a:p>
        </p:txBody>
      </p:sp>
      <p:sp>
        <p:nvSpPr>
          <p:cNvPr id="30" name="TextBox 28">
            <a:extLst>
              <a:ext uri="{FF2B5EF4-FFF2-40B4-BE49-F238E27FC236}">
                <a16:creationId xmlns:a16="http://schemas.microsoft.com/office/drawing/2014/main" id="{6DD76C24-3B83-4F1F-9D1D-8CFDE4A78955}"/>
              </a:ext>
            </a:extLst>
          </p:cNvPr>
          <p:cNvSpPr txBox="1"/>
          <p:nvPr/>
        </p:nvSpPr>
        <p:spPr>
          <a:xfrm>
            <a:off x="5384478" y="4490116"/>
            <a:ext cx="6040780" cy="584775"/>
          </a:xfrm>
          <a:prstGeom prst="rect">
            <a:avLst/>
          </a:prstGeom>
          <a:noFill/>
        </p:spPr>
        <p:txBody>
          <a:bodyPr wrap="square" rtlCol="0">
            <a:spAutoFit/>
          </a:bodyPr>
          <a:lstStyle>
            <a:defPPr>
              <a:defRPr lang="en-US"/>
            </a:defPPr>
            <a:lvl1pPr algn="just">
              <a:defRPr sz="1400">
                <a:latin typeface="Arial" panose="020B0604020202020204" pitchFamily="34" charset="0"/>
                <a:ea typeface="Cambria" panose="02040503050406030204" pitchFamily="18" charset="0"/>
                <a:cs typeface="Arial" panose="020B0604020202020204" pitchFamily="34" charset="0"/>
              </a:defRPr>
            </a:lvl1pPr>
          </a:lstStyle>
          <a:p>
            <a:pPr algn="l"/>
            <a:r>
              <a:rPr lang="tr-TR" sz="1600" dirty="0">
                <a:solidFill>
                  <a:schemeClr val="tx1">
                    <a:lumMod val="95000"/>
                    <a:lumOff val="5000"/>
                  </a:schemeClr>
                </a:solidFill>
              </a:rPr>
              <a:t>İçten beslenmeyi önlemek için rekabete açık akademik ilanlara çıkılmaktadır</a:t>
            </a:r>
          </a:p>
        </p:txBody>
      </p:sp>
      <p:grpSp>
        <p:nvGrpSpPr>
          <p:cNvPr id="24" name="Grup 23"/>
          <p:cNvGrpSpPr/>
          <p:nvPr/>
        </p:nvGrpSpPr>
        <p:grpSpPr>
          <a:xfrm>
            <a:off x="-12810" y="793197"/>
            <a:ext cx="12197241" cy="6008868"/>
            <a:chOff x="-5241" y="730729"/>
            <a:chExt cx="12197241" cy="6008868"/>
          </a:xfrm>
        </p:grpSpPr>
        <p:grpSp>
          <p:nvGrpSpPr>
            <p:cNvPr id="31" name="Grup 30"/>
            <p:cNvGrpSpPr/>
            <p:nvPr/>
          </p:nvGrpSpPr>
          <p:grpSpPr>
            <a:xfrm>
              <a:off x="-5241" y="6071536"/>
              <a:ext cx="12197241" cy="668061"/>
              <a:chOff x="-5241" y="6071536"/>
              <a:chExt cx="12197241" cy="668061"/>
            </a:xfrm>
          </p:grpSpPr>
          <p:pic>
            <p:nvPicPr>
              <p:cNvPr id="33" name="Resim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482" y="6071536"/>
                <a:ext cx="3023608" cy="668061"/>
              </a:xfrm>
              <a:prstGeom prst="rect">
                <a:avLst/>
              </a:prstGeom>
            </p:spPr>
          </p:pic>
          <p:pic>
            <p:nvPicPr>
              <p:cNvPr id="34" name="Resim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7090" y="6253654"/>
                <a:ext cx="8544910" cy="346842"/>
              </a:xfrm>
              <a:prstGeom prst="rect">
                <a:avLst/>
              </a:prstGeom>
            </p:spPr>
          </p:pic>
          <p:pic>
            <p:nvPicPr>
              <p:cNvPr id="35" name="Resim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1" y="6264165"/>
                <a:ext cx="628723" cy="346842"/>
              </a:xfrm>
              <a:prstGeom prst="rect">
                <a:avLst/>
              </a:prstGeom>
            </p:spPr>
          </p:pic>
          <p:sp>
            <p:nvSpPr>
              <p:cNvPr id="36" name="Metin kutusu 35"/>
              <p:cNvSpPr txBox="1"/>
              <p:nvPr/>
            </p:nvSpPr>
            <p:spPr>
              <a:xfrm>
                <a:off x="9538138" y="6220900"/>
                <a:ext cx="2228193" cy="369332"/>
              </a:xfrm>
              <a:prstGeom prst="rect">
                <a:avLst/>
              </a:prstGeom>
              <a:noFill/>
            </p:spPr>
            <p:txBody>
              <a:bodyPr wrap="square" rtlCol="0">
                <a:spAutoFit/>
              </a:bodyPr>
              <a:lstStyle/>
              <a:p>
                <a:r>
                  <a:rPr lang="tr-TR" dirty="0">
                    <a:solidFill>
                      <a:prstClr val="white"/>
                    </a:solidFill>
                    <a:latin typeface="Corbel" panose="020B0503020204020204" pitchFamily="34" charset="0"/>
                  </a:rPr>
                  <a:t>www.cu.edu.tr</a:t>
                </a:r>
              </a:p>
            </p:txBody>
          </p:sp>
        </p:grpSp>
        <p:pic>
          <p:nvPicPr>
            <p:cNvPr id="32" name="Resim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30729"/>
              <a:ext cx="12192000" cy="45719"/>
            </a:xfrm>
            <a:prstGeom prst="rect">
              <a:avLst/>
            </a:prstGeom>
          </p:spPr>
        </p:pic>
      </p:grpSp>
    </p:spTree>
    <p:extLst>
      <p:ext uri="{BB962C8B-B14F-4D97-AF65-F5344CB8AC3E}">
        <p14:creationId xmlns:p14="http://schemas.microsoft.com/office/powerpoint/2010/main" val="3761844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 9"/>
          <p:cNvGrpSpPr/>
          <p:nvPr/>
        </p:nvGrpSpPr>
        <p:grpSpPr>
          <a:xfrm>
            <a:off x="-5241" y="730729"/>
            <a:ext cx="12197241" cy="6008868"/>
            <a:chOff x="-5241" y="730729"/>
            <a:chExt cx="12197241" cy="6008868"/>
          </a:xfrm>
        </p:grpSpPr>
        <p:grpSp>
          <p:nvGrpSpPr>
            <p:cNvPr id="8" name="Grup 7"/>
            <p:cNvGrpSpPr/>
            <p:nvPr/>
          </p:nvGrpSpPr>
          <p:grpSpPr>
            <a:xfrm>
              <a:off x="-5241" y="6071536"/>
              <a:ext cx="12197241" cy="668061"/>
              <a:chOff x="-5241" y="6071536"/>
              <a:chExt cx="12197241" cy="668061"/>
            </a:xfrm>
          </p:grpSpPr>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482" y="6071536"/>
                <a:ext cx="3023608" cy="668061"/>
              </a:xfrm>
              <a:prstGeom prst="rect">
                <a:avLst/>
              </a:prstGeom>
            </p:spPr>
          </p:pic>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7090" y="6253654"/>
                <a:ext cx="8544910" cy="346842"/>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1" y="6264165"/>
                <a:ext cx="628723" cy="346842"/>
              </a:xfrm>
              <a:prstGeom prst="rect">
                <a:avLst/>
              </a:prstGeom>
            </p:spPr>
          </p:pic>
          <p:sp>
            <p:nvSpPr>
              <p:cNvPr id="7" name="Metin kutusu 6"/>
              <p:cNvSpPr txBox="1"/>
              <p:nvPr/>
            </p:nvSpPr>
            <p:spPr>
              <a:xfrm>
                <a:off x="9538138" y="6220900"/>
                <a:ext cx="22281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www.cu.edu.tr</a:t>
                </a:r>
              </a:p>
            </p:txBody>
          </p:sp>
        </p:grpSp>
        <p:pic>
          <p:nvPicPr>
            <p:cNvPr id="9" name="Resi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30729"/>
              <a:ext cx="12192000" cy="45719"/>
            </a:xfrm>
            <a:prstGeom prst="rect">
              <a:avLst/>
            </a:prstGeom>
          </p:spPr>
        </p:pic>
      </p:grpSp>
      <p:graphicFrame>
        <p:nvGraphicFramePr>
          <p:cNvPr id="12" name="Diyagram 11"/>
          <p:cNvGraphicFramePr/>
          <p:nvPr>
            <p:extLst>
              <p:ext uri="{D42A27DB-BD31-4B8C-83A1-F6EECF244321}">
                <p14:modId xmlns:p14="http://schemas.microsoft.com/office/powerpoint/2010/main" val="3590149036"/>
              </p:ext>
            </p:extLst>
          </p:nvPr>
        </p:nvGraphicFramePr>
        <p:xfrm>
          <a:off x="812801" y="1099127"/>
          <a:ext cx="10086108" cy="471978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Başlık 1">
            <a:extLst>
              <a:ext uri="{FF2B5EF4-FFF2-40B4-BE49-F238E27FC236}">
                <a16:creationId xmlns:a16="http://schemas.microsoft.com/office/drawing/2014/main" id="{9B9A08EF-D482-3699-83D8-B7C7BC4504C9}"/>
              </a:ext>
            </a:extLst>
          </p:cNvPr>
          <p:cNvSpPr txBox="1">
            <a:spLocks/>
          </p:cNvSpPr>
          <p:nvPr/>
        </p:nvSpPr>
        <p:spPr>
          <a:xfrm>
            <a:off x="2159028" y="29400"/>
            <a:ext cx="7379110" cy="668061"/>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4000" b="1" i="0" u="none" strike="noStrike" kern="1200" cap="none" spc="-60" normalizeH="0" baseline="0" noProof="0" dirty="0">
                <a:ln>
                  <a:noFill/>
                </a:ln>
                <a:solidFill>
                  <a:srgbClr val="006128"/>
                </a:solidFill>
                <a:effectLst/>
                <a:uLnTx/>
                <a:uFillTx/>
                <a:latin typeface="Calibri" panose="020F0502020204030204" pitchFamily="34" charset="0"/>
                <a:ea typeface="+mj-ea"/>
                <a:cs typeface="Calibri" panose="020F0502020204030204" pitchFamily="34" charset="0"/>
              </a:rPr>
              <a:t>SUNUM PLANI</a:t>
            </a:r>
          </a:p>
        </p:txBody>
      </p:sp>
    </p:spTree>
    <p:extLst>
      <p:ext uri="{BB962C8B-B14F-4D97-AF65-F5344CB8AC3E}">
        <p14:creationId xmlns:p14="http://schemas.microsoft.com/office/powerpoint/2010/main" val="3066489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7" name="Düz Bağlayıcı 26"/>
          <p:cNvCxnSpPr>
            <a:cxnSpLocks/>
          </p:cNvCxnSpPr>
          <p:nvPr/>
        </p:nvCxnSpPr>
        <p:spPr>
          <a:xfrm>
            <a:off x="4432851" y="2466519"/>
            <a:ext cx="4286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Düz Bağlayıcı 25"/>
          <p:cNvCxnSpPr>
            <a:cxnSpLocks/>
            <a:stCxn id="10" idx="2"/>
          </p:cNvCxnSpPr>
          <p:nvPr/>
        </p:nvCxnSpPr>
        <p:spPr>
          <a:xfrm>
            <a:off x="3630849" y="1407240"/>
            <a:ext cx="11746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97E6A089-EAE1-C632-A3DD-73FCBC50B5AD}"/>
              </a:ext>
            </a:extLst>
          </p:cNvPr>
          <p:cNvSpPr>
            <a:spLocks noGrp="1"/>
          </p:cNvSpPr>
          <p:nvPr>
            <p:ph type="ftr" sz="quarter" idx="11"/>
          </p:nvPr>
        </p:nvSpPr>
        <p:spPr>
          <a:xfrm>
            <a:off x="10191749" y="6337399"/>
            <a:ext cx="1949189" cy="318195"/>
          </a:xfrm>
        </p:spPr>
        <p:txBody>
          <a:bodyPr/>
          <a:lstStyle/>
          <a:p>
            <a:r>
              <a:rPr lang="tr-TR" sz="1800" dirty="0">
                <a:solidFill>
                  <a:prstClr val="white"/>
                </a:solidFill>
              </a:rPr>
              <a:t>www.cu.edu.tr</a:t>
            </a:r>
          </a:p>
        </p:txBody>
      </p:sp>
      <p:sp>
        <p:nvSpPr>
          <p:cNvPr id="5" name="Footer Placeholder 3">
            <a:extLst>
              <a:ext uri="{FF2B5EF4-FFF2-40B4-BE49-F238E27FC236}">
                <a16:creationId xmlns:a16="http://schemas.microsoft.com/office/drawing/2014/main" id="{BF945A67-81EA-95E9-B29E-6334E495E00E}"/>
              </a:ext>
            </a:extLst>
          </p:cNvPr>
          <p:cNvSpPr txBox="1">
            <a:spLocks/>
          </p:cNvSpPr>
          <p:nvPr/>
        </p:nvSpPr>
        <p:spPr>
          <a:xfrm>
            <a:off x="5467349" y="6337399"/>
            <a:ext cx="3352800"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dirty="0">
                <a:solidFill>
                  <a:prstClr val="white"/>
                </a:solidFill>
              </a:rPr>
              <a:t>Liderlik, Yönetim ve Kalite</a:t>
            </a:r>
          </a:p>
        </p:txBody>
      </p:sp>
      <p:sp>
        <p:nvSpPr>
          <p:cNvPr id="6" name="TextBox 28">
            <a:extLst>
              <a:ext uri="{FF2B5EF4-FFF2-40B4-BE49-F238E27FC236}">
                <a16:creationId xmlns:a16="http://schemas.microsoft.com/office/drawing/2014/main" id="{6DD76C24-3B83-4F1F-9D1D-8CFDE4A78955}"/>
              </a:ext>
            </a:extLst>
          </p:cNvPr>
          <p:cNvSpPr txBox="1"/>
          <p:nvPr/>
        </p:nvSpPr>
        <p:spPr>
          <a:xfrm>
            <a:off x="5583945" y="1026245"/>
            <a:ext cx="6040780" cy="830997"/>
          </a:xfrm>
          <a:prstGeom prst="rect">
            <a:avLst/>
          </a:prstGeom>
          <a:noFill/>
        </p:spPr>
        <p:txBody>
          <a:bodyPr wrap="square" rtlCol="0">
            <a:spAutoFit/>
          </a:bodyPr>
          <a:lstStyle>
            <a:defPPr>
              <a:defRPr lang="en-US"/>
            </a:defPPr>
            <a:lvl1pPr algn="just">
              <a:defRPr sz="1400">
                <a:latin typeface="Arial" panose="020B0604020202020204" pitchFamily="34" charset="0"/>
                <a:ea typeface="Cambria" panose="02040503050406030204" pitchFamily="18" charset="0"/>
                <a:cs typeface="Arial" panose="020B0604020202020204" pitchFamily="34" charset="0"/>
              </a:defRPr>
            </a:lvl1pPr>
          </a:lstStyle>
          <a:p>
            <a:r>
              <a:rPr lang="tr-TR" sz="1600" dirty="0"/>
              <a:t>İç ve dış paydaş analizlerini, geniş katılımlı ve Üniversitemizin tüm lisans programlarını kapsayacak şekilde 16-18 Nisan 2019 tarihlerinde gerçekleştirmiştir</a:t>
            </a:r>
          </a:p>
        </p:txBody>
      </p:sp>
      <p:sp>
        <p:nvSpPr>
          <p:cNvPr id="7" name="Oval 6">
            <a:extLst>
              <a:ext uri="{FF2B5EF4-FFF2-40B4-BE49-F238E27FC236}">
                <a16:creationId xmlns:a16="http://schemas.microsoft.com/office/drawing/2014/main" id="{900FA6BA-C2DA-4BCA-A7FC-EA27BF883E3B}"/>
              </a:ext>
            </a:extLst>
          </p:cNvPr>
          <p:cNvSpPr>
            <a:spLocks noChangeAspect="1"/>
          </p:cNvSpPr>
          <p:nvPr/>
        </p:nvSpPr>
        <p:spPr>
          <a:xfrm>
            <a:off x="415225" y="1357193"/>
            <a:ext cx="3801281" cy="3801281"/>
          </a:xfrm>
          <a:prstGeom prst="ellipse">
            <a:avLst/>
          </a:prstGeom>
          <a:solidFill>
            <a:srgbClr val="009999">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25">
            <a:extLst>
              <a:ext uri="{FF2B5EF4-FFF2-40B4-BE49-F238E27FC236}">
                <a16:creationId xmlns:a16="http://schemas.microsoft.com/office/drawing/2014/main" id="{98F44AC2-ED5E-4570-A170-83A42180FFBA}"/>
              </a:ext>
            </a:extLst>
          </p:cNvPr>
          <p:cNvSpPr txBox="1"/>
          <p:nvPr/>
        </p:nvSpPr>
        <p:spPr>
          <a:xfrm>
            <a:off x="411764" y="3041249"/>
            <a:ext cx="3804742" cy="400110"/>
          </a:xfrm>
          <a:prstGeom prst="rect">
            <a:avLst/>
          </a:prstGeom>
          <a:noFill/>
        </p:spPr>
        <p:txBody>
          <a:bodyPr wrap="square" rtlCol="0">
            <a:spAutoFit/>
          </a:bodyPr>
          <a:lstStyle/>
          <a:p>
            <a:pPr algn="ctr"/>
            <a:r>
              <a:rPr lang="tr-TR" sz="2000" b="1" dirty="0">
                <a:solidFill>
                  <a:schemeClr val="tx1">
                    <a:lumMod val="95000"/>
                    <a:lumOff val="5000"/>
                  </a:schemeClr>
                </a:solidFill>
                <a:latin typeface="Arial" panose="020B0604020202020204" pitchFamily="34" charset="0"/>
                <a:ea typeface="Cambria" panose="02040503050406030204" pitchFamily="18" charset="0"/>
                <a:cs typeface="Arial" panose="020B0604020202020204" pitchFamily="34" charset="0"/>
              </a:rPr>
              <a:t>Paydaş görüşü</a:t>
            </a:r>
          </a:p>
        </p:txBody>
      </p:sp>
      <p:grpSp>
        <p:nvGrpSpPr>
          <p:cNvPr id="9" name="Group 59">
            <a:extLst>
              <a:ext uri="{FF2B5EF4-FFF2-40B4-BE49-F238E27FC236}">
                <a16:creationId xmlns:a16="http://schemas.microsoft.com/office/drawing/2014/main" id="{8BAE26CD-F0CB-4AC8-9CFB-BA751DA5B17B}"/>
              </a:ext>
            </a:extLst>
          </p:cNvPr>
          <p:cNvGrpSpPr/>
          <p:nvPr/>
        </p:nvGrpSpPr>
        <p:grpSpPr>
          <a:xfrm flipH="1">
            <a:off x="270163" y="936744"/>
            <a:ext cx="4637341" cy="4456138"/>
            <a:chOff x="6733273" y="-89318"/>
            <a:chExt cx="3471628" cy="3200400"/>
          </a:xfrm>
        </p:grpSpPr>
        <p:sp>
          <p:nvSpPr>
            <p:cNvPr id="10"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gd name="adj1" fmla="val 15997919"/>
                <a:gd name="adj2" fmla="val 729863"/>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 name="Straight Connector 62">
              <a:extLst>
                <a:ext uri="{FF2B5EF4-FFF2-40B4-BE49-F238E27FC236}">
                  <a16:creationId xmlns:a16="http://schemas.microsoft.com/office/drawing/2014/main" id="{F71A40A2-5CAD-429B-BF3E-D964546FA76F}"/>
                </a:ext>
              </a:extLst>
            </p:cNvPr>
            <p:cNvCxnSpPr>
              <a:cxnSpLocks/>
            </p:cNvCxnSpPr>
            <p:nvPr/>
          </p:nvCxnSpPr>
          <p:spPr>
            <a:xfrm flipH="1">
              <a:off x="6733273" y="1801792"/>
              <a:ext cx="266048" cy="0"/>
            </a:xfrm>
            <a:prstGeom prst="line">
              <a:avLst/>
            </a:prstGeom>
            <a:ln w="28575">
              <a:solidFill>
                <a:srgbClr val="00421C"/>
              </a:solidFill>
            </a:ln>
          </p:spPr>
          <p:style>
            <a:lnRef idx="1">
              <a:schemeClr val="accent1"/>
            </a:lnRef>
            <a:fillRef idx="0">
              <a:schemeClr val="accent1"/>
            </a:fillRef>
            <a:effectRef idx="0">
              <a:schemeClr val="accent1"/>
            </a:effectRef>
            <a:fontRef idx="minor">
              <a:schemeClr val="tx1"/>
            </a:fontRef>
          </p:style>
        </p:cxnSp>
      </p:grpSp>
      <p:sp>
        <p:nvSpPr>
          <p:cNvPr id="13" name="TextBox 33">
            <a:extLst>
              <a:ext uri="{FF2B5EF4-FFF2-40B4-BE49-F238E27FC236}">
                <a16:creationId xmlns:a16="http://schemas.microsoft.com/office/drawing/2014/main" id="{C4372EBF-E52C-48A9-8AAC-32C5AC8F59DA}"/>
              </a:ext>
            </a:extLst>
          </p:cNvPr>
          <p:cNvSpPr txBox="1"/>
          <p:nvPr/>
        </p:nvSpPr>
        <p:spPr>
          <a:xfrm>
            <a:off x="4946723" y="2866131"/>
            <a:ext cx="637222" cy="461665"/>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sp>
        <p:nvSpPr>
          <p:cNvPr id="15" name="TextBox 28">
            <a:extLst>
              <a:ext uri="{FF2B5EF4-FFF2-40B4-BE49-F238E27FC236}">
                <a16:creationId xmlns:a16="http://schemas.microsoft.com/office/drawing/2014/main" id="{6DD76C24-3B83-4F1F-9D1D-8CFDE4A78955}"/>
              </a:ext>
            </a:extLst>
          </p:cNvPr>
          <p:cNvSpPr txBox="1"/>
          <p:nvPr/>
        </p:nvSpPr>
        <p:spPr>
          <a:xfrm>
            <a:off x="5507566" y="2286311"/>
            <a:ext cx="6040780" cy="338554"/>
          </a:xfrm>
          <a:prstGeom prst="rect">
            <a:avLst/>
          </a:prstGeom>
          <a:noFill/>
        </p:spPr>
        <p:txBody>
          <a:bodyPr wrap="square" rtlCol="0">
            <a:spAutoFit/>
          </a:bodyPr>
          <a:lstStyle>
            <a:defPPr>
              <a:defRPr lang="en-US"/>
            </a:defPPr>
            <a:lvl1pPr algn="just">
              <a:defRPr sz="1400">
                <a:latin typeface="Arial" panose="020B0604020202020204" pitchFamily="34" charset="0"/>
                <a:ea typeface="Cambria" panose="02040503050406030204" pitchFamily="18" charset="0"/>
                <a:cs typeface="Arial" panose="020B0604020202020204" pitchFamily="34" charset="0"/>
              </a:defRPr>
            </a:lvl1pPr>
          </a:lstStyle>
          <a:p>
            <a:r>
              <a:rPr lang="tr-TR" sz="1600" dirty="0"/>
              <a:t>Programlar tarafından paydaş toplantıları yapılmaktadır</a:t>
            </a:r>
          </a:p>
        </p:txBody>
      </p:sp>
      <p:sp>
        <p:nvSpPr>
          <p:cNvPr id="16" name="TextBox 28">
            <a:extLst>
              <a:ext uri="{FF2B5EF4-FFF2-40B4-BE49-F238E27FC236}">
                <a16:creationId xmlns:a16="http://schemas.microsoft.com/office/drawing/2014/main" id="{6DD76C24-3B83-4F1F-9D1D-8CFDE4A78955}"/>
              </a:ext>
            </a:extLst>
          </p:cNvPr>
          <p:cNvSpPr txBox="1"/>
          <p:nvPr/>
        </p:nvSpPr>
        <p:spPr>
          <a:xfrm>
            <a:off x="5514748" y="3267496"/>
            <a:ext cx="6040780" cy="584775"/>
          </a:xfrm>
          <a:prstGeom prst="rect">
            <a:avLst/>
          </a:prstGeom>
          <a:noFill/>
        </p:spPr>
        <p:txBody>
          <a:bodyPr wrap="square" rtlCol="0">
            <a:spAutoFit/>
          </a:bodyPr>
          <a:lstStyle>
            <a:defPPr>
              <a:defRPr lang="en-US"/>
            </a:defPPr>
            <a:lvl1pPr algn="just">
              <a:defRPr sz="1400">
                <a:latin typeface="Arial" panose="020B0604020202020204" pitchFamily="34" charset="0"/>
                <a:ea typeface="Cambria" panose="02040503050406030204" pitchFamily="18" charset="0"/>
                <a:cs typeface="Arial" panose="020B0604020202020204" pitchFamily="34" charset="0"/>
              </a:defRPr>
            </a:lvl1pPr>
          </a:lstStyle>
          <a:p>
            <a:pPr algn="l"/>
            <a:r>
              <a:rPr lang="tr-TR" sz="1600" dirty="0"/>
              <a:t>Programlar bazında Akademik Personel sektör ziyaretleri yapmaktadır</a:t>
            </a:r>
          </a:p>
        </p:txBody>
      </p:sp>
      <p:grpSp>
        <p:nvGrpSpPr>
          <p:cNvPr id="18" name="Group 66">
            <a:extLst>
              <a:ext uri="{FF2B5EF4-FFF2-40B4-BE49-F238E27FC236}">
                <a16:creationId xmlns:a16="http://schemas.microsoft.com/office/drawing/2014/main" id="{77630E5C-D7F1-415E-B349-BAF3C66A5084}"/>
              </a:ext>
            </a:extLst>
          </p:cNvPr>
          <p:cNvGrpSpPr/>
          <p:nvPr/>
        </p:nvGrpSpPr>
        <p:grpSpPr>
          <a:xfrm>
            <a:off x="4783087" y="1137264"/>
            <a:ext cx="653057" cy="623353"/>
            <a:chOff x="3584332" y="1734086"/>
            <a:chExt cx="747024" cy="731520"/>
          </a:xfrm>
        </p:grpSpPr>
        <p:sp>
          <p:nvSpPr>
            <p:cNvPr id="19" name="Oval 18">
              <a:extLst>
                <a:ext uri="{FF2B5EF4-FFF2-40B4-BE49-F238E27FC236}">
                  <a16:creationId xmlns:a16="http://schemas.microsoft.com/office/drawing/2014/main" id="{77212B16-AFE3-4819-9458-7F256CA18480}"/>
                </a:ext>
              </a:extLst>
            </p:cNvPr>
            <p:cNvSpPr>
              <a:spLocks noChangeAspect="1"/>
            </p:cNvSpPr>
            <p:nvPr/>
          </p:nvSpPr>
          <p:spPr>
            <a:xfrm rot="10800000">
              <a:off x="3599836" y="1734086"/>
              <a:ext cx="731520" cy="731520"/>
            </a:xfrm>
            <a:prstGeom prst="ellipse">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33">
              <a:extLst>
                <a:ext uri="{FF2B5EF4-FFF2-40B4-BE49-F238E27FC236}">
                  <a16:creationId xmlns:a16="http://schemas.microsoft.com/office/drawing/2014/main" id="{C4372EBF-E52C-48A9-8AAC-32C5AC8F59DA}"/>
                </a:ext>
              </a:extLst>
            </p:cNvPr>
            <p:cNvSpPr txBox="1"/>
            <p:nvPr/>
          </p:nvSpPr>
          <p:spPr>
            <a:xfrm>
              <a:off x="3584332" y="1836737"/>
              <a:ext cx="728911" cy="246261"/>
            </a:xfrm>
            <a:prstGeom prst="rect">
              <a:avLst/>
            </a:prstGeom>
            <a:noFill/>
          </p:spPr>
          <p:txBody>
            <a:bodyPr wrap="square" rtlCol="0">
              <a:spAutoFit/>
            </a:bodyPr>
            <a:lstStyle/>
            <a:p>
              <a:pPr algn="ctr" defTabSz="1219170">
                <a:spcBef>
                  <a:spcPct val="20000"/>
                </a:spcBef>
                <a:defRPr/>
              </a:pPr>
              <a:endParaRPr lang="en-US" sz="900" b="1" dirty="0">
                <a:solidFill>
                  <a:schemeClr val="bg1"/>
                </a:solidFill>
              </a:endParaRPr>
            </a:p>
          </p:txBody>
        </p:sp>
      </p:grpSp>
      <p:grpSp>
        <p:nvGrpSpPr>
          <p:cNvPr id="21" name="Group 66">
            <a:extLst>
              <a:ext uri="{FF2B5EF4-FFF2-40B4-BE49-F238E27FC236}">
                <a16:creationId xmlns:a16="http://schemas.microsoft.com/office/drawing/2014/main" id="{77630E5C-D7F1-415E-B349-BAF3C66A5084}"/>
              </a:ext>
            </a:extLst>
          </p:cNvPr>
          <p:cNvGrpSpPr/>
          <p:nvPr/>
        </p:nvGrpSpPr>
        <p:grpSpPr>
          <a:xfrm>
            <a:off x="4791902" y="2159469"/>
            <a:ext cx="653057" cy="623353"/>
            <a:chOff x="3584332" y="1734086"/>
            <a:chExt cx="747024" cy="731520"/>
          </a:xfrm>
        </p:grpSpPr>
        <p:sp>
          <p:nvSpPr>
            <p:cNvPr id="22" name="Oval 21">
              <a:extLst>
                <a:ext uri="{FF2B5EF4-FFF2-40B4-BE49-F238E27FC236}">
                  <a16:creationId xmlns:a16="http://schemas.microsoft.com/office/drawing/2014/main" id="{77212B16-AFE3-4819-9458-7F256CA18480}"/>
                </a:ext>
              </a:extLst>
            </p:cNvPr>
            <p:cNvSpPr>
              <a:spLocks noChangeAspect="1"/>
            </p:cNvSpPr>
            <p:nvPr/>
          </p:nvSpPr>
          <p:spPr>
            <a:xfrm rot="10800000">
              <a:off x="3599836" y="1734086"/>
              <a:ext cx="731520" cy="731520"/>
            </a:xfrm>
            <a:prstGeom prst="ellipse">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33">
              <a:extLst>
                <a:ext uri="{FF2B5EF4-FFF2-40B4-BE49-F238E27FC236}">
                  <a16:creationId xmlns:a16="http://schemas.microsoft.com/office/drawing/2014/main" id="{C4372EBF-E52C-48A9-8AAC-32C5AC8F59DA}"/>
                </a:ext>
              </a:extLst>
            </p:cNvPr>
            <p:cNvSpPr txBox="1"/>
            <p:nvPr/>
          </p:nvSpPr>
          <p:spPr>
            <a:xfrm>
              <a:off x="3584332" y="1836737"/>
              <a:ext cx="728911" cy="246261"/>
            </a:xfrm>
            <a:prstGeom prst="rect">
              <a:avLst/>
            </a:prstGeom>
            <a:noFill/>
          </p:spPr>
          <p:txBody>
            <a:bodyPr wrap="square" rtlCol="0">
              <a:spAutoFit/>
            </a:bodyPr>
            <a:lstStyle/>
            <a:p>
              <a:pPr algn="ctr" defTabSz="1219170">
                <a:spcBef>
                  <a:spcPct val="20000"/>
                </a:spcBef>
                <a:defRPr/>
              </a:pPr>
              <a:endParaRPr lang="en-US" sz="900" b="1" dirty="0">
                <a:solidFill>
                  <a:schemeClr val="bg1"/>
                </a:solidFill>
              </a:endParaRPr>
            </a:p>
          </p:txBody>
        </p:sp>
      </p:grpSp>
      <p:sp>
        <p:nvSpPr>
          <p:cNvPr id="24" name="TextBox 33">
            <a:extLst>
              <a:ext uri="{FF2B5EF4-FFF2-40B4-BE49-F238E27FC236}">
                <a16:creationId xmlns:a16="http://schemas.microsoft.com/office/drawing/2014/main" id="{C4372EBF-E52C-48A9-8AAC-32C5AC8F59DA}"/>
              </a:ext>
            </a:extLst>
          </p:cNvPr>
          <p:cNvSpPr txBox="1"/>
          <p:nvPr/>
        </p:nvSpPr>
        <p:spPr>
          <a:xfrm>
            <a:off x="4806567" y="4733917"/>
            <a:ext cx="637222" cy="461665"/>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cxnSp>
        <p:nvCxnSpPr>
          <p:cNvPr id="28" name="Düz Bağlayıcı 27"/>
          <p:cNvCxnSpPr>
            <a:cxnSpLocks/>
          </p:cNvCxnSpPr>
          <p:nvPr/>
        </p:nvCxnSpPr>
        <p:spPr>
          <a:xfrm flipV="1">
            <a:off x="3836504" y="4868144"/>
            <a:ext cx="1020240" cy="14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Başlık 1">
            <a:extLst>
              <a:ext uri="{FF2B5EF4-FFF2-40B4-BE49-F238E27FC236}">
                <a16:creationId xmlns:a16="http://schemas.microsoft.com/office/drawing/2014/main" id="{9B9A08EF-D482-3699-83D8-B7C7BC4504C9}"/>
              </a:ext>
            </a:extLst>
          </p:cNvPr>
          <p:cNvSpPr txBox="1">
            <a:spLocks/>
          </p:cNvSpPr>
          <p:nvPr/>
        </p:nvSpPr>
        <p:spPr>
          <a:xfrm>
            <a:off x="-12809" y="-14905"/>
            <a:ext cx="12197240" cy="791354"/>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4000" b="1" i="0" u="none" strike="noStrike" kern="1200" cap="none" spc="-60" normalizeH="0" baseline="0" noProof="0" dirty="0">
                <a:ln>
                  <a:noFill/>
                </a:ln>
                <a:solidFill>
                  <a:srgbClr val="006128"/>
                </a:solidFill>
                <a:effectLst/>
                <a:uLnTx/>
                <a:uFillTx/>
                <a:latin typeface="Calibri" panose="020F0502020204030204" pitchFamily="34" charset="0"/>
                <a:ea typeface="+mj-ea"/>
                <a:cs typeface="Calibri" panose="020F0502020204030204" pitchFamily="34" charset="0"/>
              </a:rPr>
              <a:t>A. LİDERLİK</a:t>
            </a:r>
            <a:r>
              <a:rPr lang="tr-TR" sz="4000" b="1" cap="none" dirty="0">
                <a:solidFill>
                  <a:srgbClr val="006128"/>
                </a:solidFill>
                <a:latin typeface="Calibri" panose="020F0502020204030204" pitchFamily="34" charset="0"/>
                <a:cs typeface="Calibri" panose="020F0502020204030204" pitchFamily="34" charset="0"/>
              </a:rPr>
              <a:t>, YÖNETİM VE KALİTE </a:t>
            </a:r>
            <a:endParaRPr kumimoji="0" lang="tr-TR" sz="4000" b="1" i="0" u="none" strike="noStrike" kern="1200" cap="none" spc="-60" normalizeH="0" baseline="0" noProof="0" dirty="0">
              <a:ln>
                <a:noFill/>
              </a:ln>
              <a:solidFill>
                <a:srgbClr val="006128"/>
              </a:solidFill>
              <a:effectLst/>
              <a:uLnTx/>
              <a:uFillTx/>
              <a:latin typeface="Calibri" panose="020F0502020204030204" pitchFamily="34" charset="0"/>
              <a:ea typeface="+mj-ea"/>
              <a:cs typeface="Calibri" panose="020F0502020204030204" pitchFamily="34" charset="0"/>
            </a:endParaRPr>
          </a:p>
        </p:txBody>
      </p:sp>
      <p:grpSp>
        <p:nvGrpSpPr>
          <p:cNvPr id="30" name="Group 66">
            <a:extLst>
              <a:ext uri="{FF2B5EF4-FFF2-40B4-BE49-F238E27FC236}">
                <a16:creationId xmlns:a16="http://schemas.microsoft.com/office/drawing/2014/main" id="{77630E5C-D7F1-415E-B349-BAF3C66A5084}"/>
              </a:ext>
            </a:extLst>
          </p:cNvPr>
          <p:cNvGrpSpPr/>
          <p:nvPr/>
        </p:nvGrpSpPr>
        <p:grpSpPr>
          <a:xfrm>
            <a:off x="4848138" y="3239308"/>
            <a:ext cx="653057" cy="623353"/>
            <a:chOff x="3584332" y="1734086"/>
            <a:chExt cx="747024" cy="731520"/>
          </a:xfrm>
        </p:grpSpPr>
        <p:sp>
          <p:nvSpPr>
            <p:cNvPr id="31" name="Oval 30">
              <a:extLst>
                <a:ext uri="{FF2B5EF4-FFF2-40B4-BE49-F238E27FC236}">
                  <a16:creationId xmlns:a16="http://schemas.microsoft.com/office/drawing/2014/main" id="{77212B16-AFE3-4819-9458-7F256CA18480}"/>
                </a:ext>
              </a:extLst>
            </p:cNvPr>
            <p:cNvSpPr>
              <a:spLocks noChangeAspect="1"/>
            </p:cNvSpPr>
            <p:nvPr/>
          </p:nvSpPr>
          <p:spPr>
            <a:xfrm rot="10800000">
              <a:off x="3599836" y="1734086"/>
              <a:ext cx="731520" cy="731520"/>
            </a:xfrm>
            <a:prstGeom prst="ellipse">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3">
              <a:extLst>
                <a:ext uri="{FF2B5EF4-FFF2-40B4-BE49-F238E27FC236}">
                  <a16:creationId xmlns:a16="http://schemas.microsoft.com/office/drawing/2014/main" id="{C4372EBF-E52C-48A9-8AAC-32C5AC8F59DA}"/>
                </a:ext>
              </a:extLst>
            </p:cNvPr>
            <p:cNvSpPr txBox="1"/>
            <p:nvPr/>
          </p:nvSpPr>
          <p:spPr>
            <a:xfrm>
              <a:off x="3584332" y="1836737"/>
              <a:ext cx="728911" cy="246261"/>
            </a:xfrm>
            <a:prstGeom prst="rect">
              <a:avLst/>
            </a:prstGeom>
            <a:noFill/>
          </p:spPr>
          <p:txBody>
            <a:bodyPr wrap="square" rtlCol="0">
              <a:spAutoFit/>
            </a:bodyPr>
            <a:lstStyle/>
            <a:p>
              <a:pPr algn="ctr" defTabSz="1219170">
                <a:spcBef>
                  <a:spcPct val="20000"/>
                </a:spcBef>
                <a:defRPr/>
              </a:pPr>
              <a:endParaRPr lang="en-US" sz="900" b="1" dirty="0">
                <a:solidFill>
                  <a:schemeClr val="bg1"/>
                </a:solidFill>
              </a:endParaRPr>
            </a:p>
          </p:txBody>
        </p:sp>
      </p:grpSp>
      <p:grpSp>
        <p:nvGrpSpPr>
          <p:cNvPr id="33" name="Group 66">
            <a:extLst>
              <a:ext uri="{FF2B5EF4-FFF2-40B4-BE49-F238E27FC236}">
                <a16:creationId xmlns:a16="http://schemas.microsoft.com/office/drawing/2014/main" id="{77630E5C-D7F1-415E-B349-BAF3C66A5084}"/>
              </a:ext>
            </a:extLst>
          </p:cNvPr>
          <p:cNvGrpSpPr/>
          <p:nvPr/>
        </p:nvGrpSpPr>
        <p:grpSpPr>
          <a:xfrm>
            <a:off x="4830588" y="4572229"/>
            <a:ext cx="653057" cy="623353"/>
            <a:chOff x="3584332" y="1734086"/>
            <a:chExt cx="747024" cy="731520"/>
          </a:xfrm>
        </p:grpSpPr>
        <p:sp>
          <p:nvSpPr>
            <p:cNvPr id="34" name="Oval 33">
              <a:extLst>
                <a:ext uri="{FF2B5EF4-FFF2-40B4-BE49-F238E27FC236}">
                  <a16:creationId xmlns:a16="http://schemas.microsoft.com/office/drawing/2014/main" id="{77212B16-AFE3-4819-9458-7F256CA18480}"/>
                </a:ext>
              </a:extLst>
            </p:cNvPr>
            <p:cNvSpPr>
              <a:spLocks noChangeAspect="1"/>
            </p:cNvSpPr>
            <p:nvPr/>
          </p:nvSpPr>
          <p:spPr>
            <a:xfrm rot="10800000">
              <a:off x="3599836" y="1734086"/>
              <a:ext cx="731520" cy="731520"/>
            </a:xfrm>
            <a:prstGeom prst="ellipse">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3">
              <a:extLst>
                <a:ext uri="{FF2B5EF4-FFF2-40B4-BE49-F238E27FC236}">
                  <a16:creationId xmlns:a16="http://schemas.microsoft.com/office/drawing/2014/main" id="{C4372EBF-E52C-48A9-8AAC-32C5AC8F59DA}"/>
                </a:ext>
              </a:extLst>
            </p:cNvPr>
            <p:cNvSpPr txBox="1"/>
            <p:nvPr/>
          </p:nvSpPr>
          <p:spPr>
            <a:xfrm>
              <a:off x="3584332" y="1836737"/>
              <a:ext cx="728911" cy="246261"/>
            </a:xfrm>
            <a:prstGeom prst="rect">
              <a:avLst/>
            </a:prstGeom>
            <a:noFill/>
          </p:spPr>
          <p:txBody>
            <a:bodyPr wrap="square" rtlCol="0">
              <a:spAutoFit/>
            </a:bodyPr>
            <a:lstStyle/>
            <a:p>
              <a:pPr algn="ctr" defTabSz="1219170">
                <a:spcBef>
                  <a:spcPct val="20000"/>
                </a:spcBef>
                <a:defRPr/>
              </a:pPr>
              <a:endParaRPr lang="en-US" sz="900" b="1" dirty="0">
                <a:solidFill>
                  <a:schemeClr val="bg1"/>
                </a:solidFill>
              </a:endParaRPr>
            </a:p>
          </p:txBody>
        </p:sp>
      </p:grpSp>
      <p:sp>
        <p:nvSpPr>
          <p:cNvPr id="36" name="TextBox 28">
            <a:extLst>
              <a:ext uri="{FF2B5EF4-FFF2-40B4-BE49-F238E27FC236}">
                <a16:creationId xmlns:a16="http://schemas.microsoft.com/office/drawing/2014/main" id="{6DD76C24-3B83-4F1F-9D1D-8CFDE4A78955}"/>
              </a:ext>
            </a:extLst>
          </p:cNvPr>
          <p:cNvSpPr txBox="1"/>
          <p:nvPr/>
        </p:nvSpPr>
        <p:spPr>
          <a:xfrm>
            <a:off x="5583945" y="4698867"/>
            <a:ext cx="6040780" cy="338554"/>
          </a:xfrm>
          <a:prstGeom prst="rect">
            <a:avLst/>
          </a:prstGeom>
          <a:noFill/>
        </p:spPr>
        <p:txBody>
          <a:bodyPr wrap="square" rtlCol="0">
            <a:spAutoFit/>
          </a:bodyPr>
          <a:lstStyle>
            <a:defPPr>
              <a:defRPr lang="en-US"/>
            </a:defPPr>
            <a:lvl1pPr algn="just">
              <a:defRPr sz="1400">
                <a:latin typeface="Arial" panose="020B0604020202020204" pitchFamily="34" charset="0"/>
                <a:ea typeface="Cambria" panose="02040503050406030204" pitchFamily="18" charset="0"/>
                <a:cs typeface="Arial" panose="020B0604020202020204" pitchFamily="34" charset="0"/>
              </a:defRPr>
            </a:lvl1pPr>
          </a:lstStyle>
          <a:p>
            <a:r>
              <a:rPr lang="tr-TR" sz="1600" dirty="0"/>
              <a:t>Anket aracılığıyla paydaş görüşlerinin alınması</a:t>
            </a:r>
          </a:p>
        </p:txBody>
      </p:sp>
      <p:sp>
        <p:nvSpPr>
          <p:cNvPr id="2" name="Dikdörtgen 1"/>
          <p:cNvSpPr/>
          <p:nvPr/>
        </p:nvSpPr>
        <p:spPr>
          <a:xfrm>
            <a:off x="5583945" y="5243859"/>
            <a:ext cx="1287532" cy="369332"/>
          </a:xfrm>
          <a:prstGeom prst="rect">
            <a:avLst/>
          </a:prstGeom>
        </p:spPr>
        <p:txBody>
          <a:bodyPr wrap="none">
            <a:spAutoFit/>
          </a:bodyPr>
          <a:lstStyle/>
          <a:p>
            <a:pPr lvl="0">
              <a:spcAft>
                <a:spcPts val="300"/>
              </a:spcAft>
            </a:pPr>
            <a:r>
              <a:rPr lang="tr-TR" dirty="0">
                <a:hlinkClick r:id="rId2"/>
              </a:rPr>
              <a:t>KANIT A13a</a:t>
            </a:r>
            <a:endParaRPr lang="tr-TR" dirty="0"/>
          </a:p>
        </p:txBody>
      </p:sp>
      <p:grpSp>
        <p:nvGrpSpPr>
          <p:cNvPr id="37" name="Grup 36"/>
          <p:cNvGrpSpPr/>
          <p:nvPr/>
        </p:nvGrpSpPr>
        <p:grpSpPr>
          <a:xfrm>
            <a:off x="-12810" y="793197"/>
            <a:ext cx="12197241" cy="6008868"/>
            <a:chOff x="-5241" y="730729"/>
            <a:chExt cx="12197241" cy="6008868"/>
          </a:xfrm>
        </p:grpSpPr>
        <p:grpSp>
          <p:nvGrpSpPr>
            <p:cNvPr id="38" name="Grup 37"/>
            <p:cNvGrpSpPr/>
            <p:nvPr/>
          </p:nvGrpSpPr>
          <p:grpSpPr>
            <a:xfrm>
              <a:off x="-5241" y="6071536"/>
              <a:ext cx="12197241" cy="668061"/>
              <a:chOff x="-5241" y="6071536"/>
              <a:chExt cx="12197241" cy="668061"/>
            </a:xfrm>
          </p:grpSpPr>
          <p:pic>
            <p:nvPicPr>
              <p:cNvPr id="40" name="Resim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482" y="6071536"/>
                <a:ext cx="3023608" cy="668061"/>
              </a:xfrm>
              <a:prstGeom prst="rect">
                <a:avLst/>
              </a:prstGeom>
            </p:spPr>
          </p:pic>
          <p:pic>
            <p:nvPicPr>
              <p:cNvPr id="41" name="Resim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7090" y="6253654"/>
                <a:ext cx="8544910" cy="346842"/>
              </a:xfrm>
              <a:prstGeom prst="rect">
                <a:avLst/>
              </a:prstGeom>
            </p:spPr>
          </p:pic>
          <p:pic>
            <p:nvPicPr>
              <p:cNvPr id="42" name="Resim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1" y="6264165"/>
                <a:ext cx="628723" cy="346842"/>
              </a:xfrm>
              <a:prstGeom prst="rect">
                <a:avLst/>
              </a:prstGeom>
            </p:spPr>
          </p:pic>
          <p:sp>
            <p:nvSpPr>
              <p:cNvPr id="43" name="Metin kutusu 42"/>
              <p:cNvSpPr txBox="1"/>
              <p:nvPr/>
            </p:nvSpPr>
            <p:spPr>
              <a:xfrm>
                <a:off x="9538138" y="6220900"/>
                <a:ext cx="2228193" cy="369332"/>
              </a:xfrm>
              <a:prstGeom prst="rect">
                <a:avLst/>
              </a:prstGeom>
              <a:noFill/>
            </p:spPr>
            <p:txBody>
              <a:bodyPr wrap="square" rtlCol="0">
                <a:spAutoFit/>
              </a:bodyPr>
              <a:lstStyle/>
              <a:p>
                <a:r>
                  <a:rPr lang="tr-TR" dirty="0">
                    <a:solidFill>
                      <a:prstClr val="white"/>
                    </a:solidFill>
                    <a:latin typeface="Corbel" panose="020B0503020204020204" pitchFamily="34" charset="0"/>
                  </a:rPr>
                  <a:t>www.cu.edu.tr</a:t>
                </a:r>
              </a:p>
            </p:txBody>
          </p:sp>
        </p:grpSp>
        <p:pic>
          <p:nvPicPr>
            <p:cNvPr id="39" name="Resim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30729"/>
              <a:ext cx="12192000" cy="45719"/>
            </a:xfrm>
            <a:prstGeom prst="rect">
              <a:avLst/>
            </a:prstGeom>
          </p:spPr>
        </p:pic>
      </p:grpSp>
      <p:sp>
        <p:nvSpPr>
          <p:cNvPr id="44" name="TextBox 33">
            <a:extLst>
              <a:ext uri="{FF2B5EF4-FFF2-40B4-BE49-F238E27FC236}">
                <a16:creationId xmlns:a16="http://schemas.microsoft.com/office/drawing/2014/main" id="{C4372EBF-E52C-48A9-8AAC-32C5AC8F59DA}"/>
              </a:ext>
            </a:extLst>
          </p:cNvPr>
          <p:cNvSpPr txBox="1"/>
          <p:nvPr/>
        </p:nvSpPr>
        <p:spPr>
          <a:xfrm>
            <a:off x="4797780" y="1183572"/>
            <a:ext cx="637222" cy="461665"/>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sp>
        <p:nvSpPr>
          <p:cNvPr id="45" name="TextBox 33">
            <a:extLst>
              <a:ext uri="{FF2B5EF4-FFF2-40B4-BE49-F238E27FC236}">
                <a16:creationId xmlns:a16="http://schemas.microsoft.com/office/drawing/2014/main" id="{C4372EBF-E52C-48A9-8AAC-32C5AC8F59DA}"/>
              </a:ext>
            </a:extLst>
          </p:cNvPr>
          <p:cNvSpPr txBox="1"/>
          <p:nvPr/>
        </p:nvSpPr>
        <p:spPr>
          <a:xfrm>
            <a:off x="4808076" y="2263272"/>
            <a:ext cx="637222" cy="461665"/>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sp>
        <p:nvSpPr>
          <p:cNvPr id="46" name="TextBox 33">
            <a:extLst>
              <a:ext uri="{FF2B5EF4-FFF2-40B4-BE49-F238E27FC236}">
                <a16:creationId xmlns:a16="http://schemas.microsoft.com/office/drawing/2014/main" id="{C4372EBF-E52C-48A9-8AAC-32C5AC8F59DA}"/>
              </a:ext>
            </a:extLst>
          </p:cNvPr>
          <p:cNvSpPr txBox="1"/>
          <p:nvPr/>
        </p:nvSpPr>
        <p:spPr>
          <a:xfrm>
            <a:off x="4856744" y="3320602"/>
            <a:ext cx="637222" cy="461665"/>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sp>
        <p:nvSpPr>
          <p:cNvPr id="47" name="TextBox 33">
            <a:extLst>
              <a:ext uri="{FF2B5EF4-FFF2-40B4-BE49-F238E27FC236}">
                <a16:creationId xmlns:a16="http://schemas.microsoft.com/office/drawing/2014/main" id="{C4372EBF-E52C-48A9-8AAC-32C5AC8F59DA}"/>
              </a:ext>
            </a:extLst>
          </p:cNvPr>
          <p:cNvSpPr txBox="1"/>
          <p:nvPr/>
        </p:nvSpPr>
        <p:spPr>
          <a:xfrm>
            <a:off x="4853200" y="4666994"/>
            <a:ext cx="637222" cy="461665"/>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spTree>
    <p:extLst>
      <p:ext uri="{BB962C8B-B14F-4D97-AF65-F5344CB8AC3E}">
        <p14:creationId xmlns:p14="http://schemas.microsoft.com/office/powerpoint/2010/main" val="987894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0" name="Straight Connector 62">
            <a:extLst>
              <a:ext uri="{FF2B5EF4-FFF2-40B4-BE49-F238E27FC236}">
                <a16:creationId xmlns:a16="http://schemas.microsoft.com/office/drawing/2014/main" id="{F71A40A2-5CAD-429B-BF3E-D964546FA76F}"/>
              </a:ext>
            </a:extLst>
          </p:cNvPr>
          <p:cNvCxnSpPr>
            <a:cxnSpLocks/>
          </p:cNvCxnSpPr>
          <p:nvPr/>
        </p:nvCxnSpPr>
        <p:spPr>
          <a:xfrm>
            <a:off x="3855247" y="3792847"/>
            <a:ext cx="20258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62">
            <a:extLst>
              <a:ext uri="{FF2B5EF4-FFF2-40B4-BE49-F238E27FC236}">
                <a16:creationId xmlns:a16="http://schemas.microsoft.com/office/drawing/2014/main" id="{F71A40A2-5CAD-429B-BF3E-D964546FA76F}"/>
              </a:ext>
            </a:extLst>
          </p:cNvPr>
          <p:cNvCxnSpPr>
            <a:cxnSpLocks/>
            <a:stCxn id="10" idx="2"/>
          </p:cNvCxnSpPr>
          <p:nvPr/>
        </p:nvCxnSpPr>
        <p:spPr>
          <a:xfrm flipV="1">
            <a:off x="3016778" y="1841953"/>
            <a:ext cx="994714" cy="66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ooter Placeholder 3">
            <a:extLst>
              <a:ext uri="{FF2B5EF4-FFF2-40B4-BE49-F238E27FC236}">
                <a16:creationId xmlns:a16="http://schemas.microsoft.com/office/drawing/2014/main" id="{97E6A089-EAE1-C632-A3DD-73FCBC50B5AD}"/>
              </a:ext>
            </a:extLst>
          </p:cNvPr>
          <p:cNvSpPr>
            <a:spLocks noGrp="1"/>
          </p:cNvSpPr>
          <p:nvPr>
            <p:ph type="ftr" sz="quarter" idx="11"/>
          </p:nvPr>
        </p:nvSpPr>
        <p:spPr>
          <a:xfrm>
            <a:off x="10191749" y="6337399"/>
            <a:ext cx="1949189" cy="318195"/>
          </a:xfrm>
        </p:spPr>
        <p:txBody>
          <a:bodyPr/>
          <a:lstStyle/>
          <a:p>
            <a:r>
              <a:rPr lang="tr-TR" sz="1800" dirty="0">
                <a:solidFill>
                  <a:prstClr val="white"/>
                </a:solidFill>
              </a:rPr>
              <a:t>www.cu.edu.tr</a:t>
            </a:r>
          </a:p>
        </p:txBody>
      </p:sp>
      <p:sp>
        <p:nvSpPr>
          <p:cNvPr id="13" name="Footer Placeholder 3">
            <a:extLst>
              <a:ext uri="{FF2B5EF4-FFF2-40B4-BE49-F238E27FC236}">
                <a16:creationId xmlns:a16="http://schemas.microsoft.com/office/drawing/2014/main" id="{BF945A67-81EA-95E9-B29E-6334E495E00E}"/>
              </a:ext>
            </a:extLst>
          </p:cNvPr>
          <p:cNvSpPr txBox="1">
            <a:spLocks/>
          </p:cNvSpPr>
          <p:nvPr/>
        </p:nvSpPr>
        <p:spPr>
          <a:xfrm>
            <a:off x="5467349" y="6337399"/>
            <a:ext cx="3352800"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dirty="0">
                <a:solidFill>
                  <a:prstClr val="white"/>
                </a:solidFill>
              </a:rPr>
              <a:t>Liderlik, Yönetim ve Kalite</a:t>
            </a:r>
          </a:p>
        </p:txBody>
      </p:sp>
      <p:sp>
        <p:nvSpPr>
          <p:cNvPr id="5" name="TextBox 22">
            <a:extLst>
              <a:ext uri="{FF2B5EF4-FFF2-40B4-BE49-F238E27FC236}">
                <a16:creationId xmlns:a16="http://schemas.microsoft.com/office/drawing/2014/main" id="{5FB2F72A-FC7F-463B-B383-9C1EA6CED768}"/>
              </a:ext>
            </a:extLst>
          </p:cNvPr>
          <p:cNvSpPr txBox="1"/>
          <p:nvPr/>
        </p:nvSpPr>
        <p:spPr>
          <a:xfrm>
            <a:off x="4729403" y="2444185"/>
            <a:ext cx="6226649" cy="584775"/>
          </a:xfrm>
          <a:prstGeom prst="rect">
            <a:avLst/>
          </a:prstGeom>
          <a:noFill/>
        </p:spPr>
        <p:txBody>
          <a:bodyPr wrap="square" rtlCol="0">
            <a:spAutoFit/>
          </a:bodyPr>
          <a:lstStyle>
            <a:defPPr>
              <a:defRPr lang="en-US"/>
            </a:defPPr>
            <a:lvl1pPr algn="just">
              <a:defRPr sz="1400">
                <a:latin typeface="Arial" panose="020B0604020202020204" pitchFamily="34" charset="0"/>
                <a:ea typeface="Cambria" panose="02040503050406030204" pitchFamily="18" charset="0"/>
                <a:cs typeface="Arial" panose="020B0604020202020204" pitchFamily="34" charset="0"/>
              </a:defRPr>
            </a:lvl1pPr>
          </a:lstStyle>
          <a:p>
            <a:pPr algn="l">
              <a:spcAft>
                <a:spcPts val="300"/>
              </a:spcAft>
            </a:pPr>
            <a:r>
              <a:rPr lang="tr-TR" sz="1600" b="1" dirty="0"/>
              <a:t>Mezun takip sistemi </a:t>
            </a:r>
            <a:r>
              <a:rPr lang="tr-TR" sz="1600" dirty="0"/>
              <a:t>2018 yılında tamamlanmış ve sisteme kayıtlı mezunlar ile ilgili bilgilere bu sistem üzerinden ulaşılabilmektedir </a:t>
            </a:r>
          </a:p>
        </p:txBody>
      </p:sp>
      <p:sp>
        <p:nvSpPr>
          <p:cNvPr id="6" name="TextBox 28">
            <a:extLst>
              <a:ext uri="{FF2B5EF4-FFF2-40B4-BE49-F238E27FC236}">
                <a16:creationId xmlns:a16="http://schemas.microsoft.com/office/drawing/2014/main" id="{6DD76C24-3B83-4F1F-9D1D-8CFDE4A78955}"/>
              </a:ext>
            </a:extLst>
          </p:cNvPr>
          <p:cNvSpPr txBox="1"/>
          <p:nvPr/>
        </p:nvSpPr>
        <p:spPr>
          <a:xfrm>
            <a:off x="4741220" y="3467979"/>
            <a:ext cx="6040780" cy="830997"/>
          </a:xfrm>
          <a:prstGeom prst="rect">
            <a:avLst/>
          </a:prstGeom>
          <a:noFill/>
        </p:spPr>
        <p:txBody>
          <a:bodyPr wrap="square" rtlCol="0">
            <a:spAutoFit/>
          </a:bodyPr>
          <a:lstStyle>
            <a:defPPr>
              <a:defRPr lang="en-US"/>
            </a:defPPr>
            <a:lvl1pPr algn="just">
              <a:defRPr sz="1400">
                <a:latin typeface="Arial" panose="020B0604020202020204" pitchFamily="34" charset="0"/>
                <a:ea typeface="Cambria" panose="02040503050406030204" pitchFamily="18" charset="0"/>
                <a:cs typeface="Arial" panose="020B0604020202020204" pitchFamily="34" charset="0"/>
              </a:defRPr>
            </a:lvl1pPr>
          </a:lstStyle>
          <a:p>
            <a:pPr algn="l"/>
            <a:r>
              <a:rPr lang="tr-TR" sz="1600" dirty="0"/>
              <a:t>2019 yılından itibaren mezunlardan anket yoluyla geri görüşler alınmaktadır</a:t>
            </a:r>
          </a:p>
          <a:p>
            <a:endParaRPr lang="tr-TR" sz="1600" dirty="0"/>
          </a:p>
        </p:txBody>
      </p:sp>
      <p:sp>
        <p:nvSpPr>
          <p:cNvPr id="7" name="Oval 6">
            <a:extLst>
              <a:ext uri="{FF2B5EF4-FFF2-40B4-BE49-F238E27FC236}">
                <a16:creationId xmlns:a16="http://schemas.microsoft.com/office/drawing/2014/main" id="{900FA6BA-C2DA-4BCA-A7FC-EA27BF883E3B}"/>
              </a:ext>
            </a:extLst>
          </p:cNvPr>
          <p:cNvSpPr>
            <a:spLocks noChangeAspect="1"/>
          </p:cNvSpPr>
          <p:nvPr/>
        </p:nvSpPr>
        <p:spPr>
          <a:xfrm>
            <a:off x="211613" y="2000921"/>
            <a:ext cx="3320828" cy="3320828"/>
          </a:xfrm>
          <a:prstGeom prst="ellipse">
            <a:avLst/>
          </a:prstGeom>
          <a:solidFill>
            <a:srgbClr val="009999">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25">
            <a:extLst>
              <a:ext uri="{FF2B5EF4-FFF2-40B4-BE49-F238E27FC236}">
                <a16:creationId xmlns:a16="http://schemas.microsoft.com/office/drawing/2014/main" id="{98F44AC2-ED5E-4570-A170-83A42180FFBA}"/>
              </a:ext>
            </a:extLst>
          </p:cNvPr>
          <p:cNvSpPr txBox="1"/>
          <p:nvPr/>
        </p:nvSpPr>
        <p:spPr>
          <a:xfrm>
            <a:off x="136738" y="3362348"/>
            <a:ext cx="3444411" cy="400110"/>
          </a:xfrm>
          <a:prstGeom prst="rect">
            <a:avLst/>
          </a:prstGeom>
          <a:noFill/>
        </p:spPr>
        <p:txBody>
          <a:bodyPr wrap="square" rtlCol="0">
            <a:spAutoFit/>
          </a:bodyPr>
          <a:lstStyle/>
          <a:p>
            <a:pPr algn="ctr"/>
            <a:r>
              <a:rPr lang="en-US" sz="2000" b="1" dirty="0" err="1">
                <a:latin typeface="Arial" panose="020B0604020202020204" pitchFamily="34" charset="0"/>
                <a:ea typeface="Cambria" panose="02040503050406030204" pitchFamily="18" charset="0"/>
                <a:cs typeface="Arial" panose="020B0604020202020204" pitchFamily="34" charset="0"/>
              </a:rPr>
              <a:t>Mezun</a:t>
            </a:r>
            <a:r>
              <a:rPr lang="en-US" sz="2000" b="1" dirty="0">
                <a:latin typeface="Arial" panose="020B0604020202020204" pitchFamily="34" charset="0"/>
                <a:ea typeface="Cambria" panose="02040503050406030204" pitchFamily="18" charset="0"/>
                <a:cs typeface="Arial" panose="020B0604020202020204" pitchFamily="34" charset="0"/>
              </a:rPr>
              <a:t> </a:t>
            </a:r>
            <a:r>
              <a:rPr lang="en-US" sz="2000" b="1" dirty="0" err="1">
                <a:latin typeface="Arial" panose="020B0604020202020204" pitchFamily="34" charset="0"/>
                <a:ea typeface="Cambria" panose="02040503050406030204" pitchFamily="18" charset="0"/>
                <a:cs typeface="Arial" panose="020B0604020202020204" pitchFamily="34" charset="0"/>
              </a:rPr>
              <a:t>Takip</a:t>
            </a:r>
            <a:r>
              <a:rPr lang="en-US" sz="2000" b="1" dirty="0">
                <a:latin typeface="Arial" panose="020B0604020202020204" pitchFamily="34" charset="0"/>
                <a:ea typeface="Cambria" panose="02040503050406030204" pitchFamily="18" charset="0"/>
                <a:cs typeface="Arial" panose="020B0604020202020204" pitchFamily="34" charset="0"/>
              </a:rPr>
              <a:t> </a:t>
            </a:r>
            <a:r>
              <a:rPr lang="en-US" sz="2000" b="1" dirty="0" err="1">
                <a:latin typeface="Arial" panose="020B0604020202020204" pitchFamily="34" charset="0"/>
                <a:ea typeface="Cambria" panose="02040503050406030204" pitchFamily="18" charset="0"/>
                <a:cs typeface="Arial" panose="020B0604020202020204" pitchFamily="34" charset="0"/>
              </a:rPr>
              <a:t>Sistemi</a:t>
            </a:r>
            <a:endParaRPr lang="en-US" sz="2000" b="1" dirty="0">
              <a:latin typeface="Arial" panose="020B0604020202020204" pitchFamily="34" charset="0"/>
              <a:ea typeface="Cambria" panose="02040503050406030204" pitchFamily="18" charset="0"/>
              <a:cs typeface="Arial" panose="020B0604020202020204" pitchFamily="34" charset="0"/>
            </a:endParaRPr>
          </a:p>
        </p:txBody>
      </p:sp>
      <p:grpSp>
        <p:nvGrpSpPr>
          <p:cNvPr id="9" name="Group 59">
            <a:extLst>
              <a:ext uri="{FF2B5EF4-FFF2-40B4-BE49-F238E27FC236}">
                <a16:creationId xmlns:a16="http://schemas.microsoft.com/office/drawing/2014/main" id="{8BAE26CD-F0CB-4AC8-9CFB-BA751DA5B17B}"/>
              </a:ext>
            </a:extLst>
          </p:cNvPr>
          <p:cNvGrpSpPr/>
          <p:nvPr/>
        </p:nvGrpSpPr>
        <p:grpSpPr>
          <a:xfrm rot="1401116" flipH="1">
            <a:off x="-383065" y="1451871"/>
            <a:ext cx="4731098" cy="4451085"/>
            <a:chOff x="6587490" y="30223"/>
            <a:chExt cx="3589383" cy="3200400"/>
          </a:xfrm>
        </p:grpSpPr>
        <p:sp>
          <p:nvSpPr>
            <p:cNvPr id="10" name="Arc 60">
              <a:extLst>
                <a:ext uri="{FF2B5EF4-FFF2-40B4-BE49-F238E27FC236}">
                  <a16:creationId xmlns:a16="http://schemas.microsoft.com/office/drawing/2014/main" id="{4AB878C9-7DA7-4C73-AEEB-6F37542EEBD6}"/>
                </a:ext>
              </a:extLst>
            </p:cNvPr>
            <p:cNvSpPr>
              <a:spLocks/>
            </p:cNvSpPr>
            <p:nvPr/>
          </p:nvSpPr>
          <p:spPr>
            <a:xfrm rot="13380000">
              <a:off x="6976473" y="30223"/>
              <a:ext cx="3200400" cy="3200400"/>
            </a:xfrm>
            <a:prstGeom prst="arc">
              <a:avLst>
                <a:gd name="adj1" fmla="val 18081089"/>
                <a:gd name="adj2" fmla="val 2041966"/>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 name="Straight Connector 63">
              <a:extLst>
                <a:ext uri="{FF2B5EF4-FFF2-40B4-BE49-F238E27FC236}">
                  <a16:creationId xmlns:a16="http://schemas.microsoft.com/office/drawing/2014/main" id="{B2760345-512B-4A09-B9F6-AD29148DDE4A}"/>
                </a:ext>
              </a:extLst>
            </p:cNvPr>
            <p:cNvCxnSpPr>
              <a:cxnSpLocks/>
              <a:endCxn id="21" idx="1"/>
            </p:cNvCxnSpPr>
            <p:nvPr/>
          </p:nvCxnSpPr>
          <p:spPr>
            <a:xfrm rot="1401116" flipH="1" flipV="1">
              <a:off x="6587490" y="1980845"/>
              <a:ext cx="411526" cy="97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66">
            <a:extLst>
              <a:ext uri="{FF2B5EF4-FFF2-40B4-BE49-F238E27FC236}">
                <a16:creationId xmlns:a16="http://schemas.microsoft.com/office/drawing/2014/main" id="{77630E5C-D7F1-415E-B349-BAF3C66A5084}"/>
              </a:ext>
            </a:extLst>
          </p:cNvPr>
          <p:cNvGrpSpPr/>
          <p:nvPr/>
        </p:nvGrpSpPr>
        <p:grpSpPr>
          <a:xfrm>
            <a:off x="4015554" y="2452600"/>
            <a:ext cx="653057" cy="685688"/>
            <a:chOff x="3584332" y="1734085"/>
            <a:chExt cx="747024" cy="731520"/>
          </a:xfrm>
        </p:grpSpPr>
        <p:sp>
          <p:nvSpPr>
            <p:cNvPr id="17" name="Oval 16">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33">
              <a:extLst>
                <a:ext uri="{FF2B5EF4-FFF2-40B4-BE49-F238E27FC236}">
                  <a16:creationId xmlns:a16="http://schemas.microsoft.com/office/drawing/2014/main" id="{C4372EBF-E52C-48A9-8AAC-32C5AC8F59DA}"/>
                </a:ext>
              </a:extLst>
            </p:cNvPr>
            <p:cNvSpPr txBox="1"/>
            <p:nvPr/>
          </p:nvSpPr>
          <p:spPr>
            <a:xfrm>
              <a:off x="3584332" y="1836737"/>
              <a:ext cx="728911" cy="492523"/>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grpSp>
      <p:grpSp>
        <p:nvGrpSpPr>
          <p:cNvPr id="19" name="Group 66">
            <a:extLst>
              <a:ext uri="{FF2B5EF4-FFF2-40B4-BE49-F238E27FC236}">
                <a16:creationId xmlns:a16="http://schemas.microsoft.com/office/drawing/2014/main" id="{77630E5C-D7F1-415E-B349-BAF3C66A5084}"/>
              </a:ext>
            </a:extLst>
          </p:cNvPr>
          <p:cNvGrpSpPr/>
          <p:nvPr/>
        </p:nvGrpSpPr>
        <p:grpSpPr>
          <a:xfrm>
            <a:off x="3980619" y="4627397"/>
            <a:ext cx="653057" cy="685688"/>
            <a:chOff x="3584332" y="1734085"/>
            <a:chExt cx="747024" cy="731520"/>
          </a:xfrm>
        </p:grpSpPr>
        <p:sp>
          <p:nvSpPr>
            <p:cNvPr id="20" name="Oval 19">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33">
              <a:extLst>
                <a:ext uri="{FF2B5EF4-FFF2-40B4-BE49-F238E27FC236}">
                  <a16:creationId xmlns:a16="http://schemas.microsoft.com/office/drawing/2014/main" id="{C4372EBF-E52C-48A9-8AAC-32C5AC8F59DA}"/>
                </a:ext>
              </a:extLst>
            </p:cNvPr>
            <p:cNvSpPr txBox="1"/>
            <p:nvPr/>
          </p:nvSpPr>
          <p:spPr>
            <a:xfrm>
              <a:off x="3584332" y="1836737"/>
              <a:ext cx="728911" cy="492523"/>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grpSp>
      <p:sp>
        <p:nvSpPr>
          <p:cNvPr id="23" name="Başlık 1">
            <a:extLst>
              <a:ext uri="{FF2B5EF4-FFF2-40B4-BE49-F238E27FC236}">
                <a16:creationId xmlns:a16="http://schemas.microsoft.com/office/drawing/2014/main" id="{9B9A08EF-D482-3699-83D8-B7C7BC4504C9}"/>
              </a:ext>
            </a:extLst>
          </p:cNvPr>
          <p:cNvSpPr txBox="1">
            <a:spLocks/>
          </p:cNvSpPr>
          <p:nvPr/>
        </p:nvSpPr>
        <p:spPr>
          <a:xfrm>
            <a:off x="1519084" y="108387"/>
            <a:ext cx="8844116" cy="668061"/>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4000" b="1" i="0" u="none" strike="noStrike" kern="1200" cap="none" spc="-60" normalizeH="0" baseline="0" noProof="0" dirty="0">
                <a:ln>
                  <a:noFill/>
                </a:ln>
                <a:solidFill>
                  <a:srgbClr val="006128"/>
                </a:solidFill>
                <a:effectLst/>
                <a:uLnTx/>
                <a:uFillTx/>
                <a:latin typeface="Calibri" panose="020F0502020204030204" pitchFamily="34" charset="0"/>
                <a:ea typeface="+mj-ea"/>
                <a:cs typeface="Calibri" panose="020F0502020204030204" pitchFamily="34" charset="0"/>
              </a:rPr>
              <a:t>A. LİDERLİK</a:t>
            </a:r>
            <a:r>
              <a:rPr lang="tr-TR" sz="4000" b="1" cap="none" dirty="0">
                <a:solidFill>
                  <a:srgbClr val="006128"/>
                </a:solidFill>
                <a:latin typeface="Calibri" panose="020F0502020204030204" pitchFamily="34" charset="0"/>
                <a:cs typeface="Calibri" panose="020F0502020204030204" pitchFamily="34" charset="0"/>
              </a:rPr>
              <a:t>, YÖNETİM VE KALİTE </a:t>
            </a:r>
            <a:endParaRPr kumimoji="0" lang="tr-TR" sz="4000" b="1" i="0" u="none" strike="noStrike" kern="1200" cap="none" spc="-60" normalizeH="0" baseline="0" noProof="0" dirty="0">
              <a:ln>
                <a:noFill/>
              </a:ln>
              <a:solidFill>
                <a:srgbClr val="006128"/>
              </a:solidFill>
              <a:effectLst/>
              <a:uLnTx/>
              <a:uFillTx/>
              <a:latin typeface="Calibri" panose="020F0502020204030204" pitchFamily="34" charset="0"/>
              <a:ea typeface="+mj-ea"/>
              <a:cs typeface="Calibri" panose="020F0502020204030204" pitchFamily="34" charset="0"/>
            </a:endParaRPr>
          </a:p>
        </p:txBody>
      </p:sp>
      <p:sp>
        <p:nvSpPr>
          <p:cNvPr id="24" name="TextBox 28">
            <a:extLst>
              <a:ext uri="{FF2B5EF4-FFF2-40B4-BE49-F238E27FC236}">
                <a16:creationId xmlns:a16="http://schemas.microsoft.com/office/drawing/2014/main" id="{6DD76C24-3B83-4F1F-9D1D-8CFDE4A78955}"/>
              </a:ext>
            </a:extLst>
          </p:cNvPr>
          <p:cNvSpPr txBox="1"/>
          <p:nvPr/>
        </p:nvSpPr>
        <p:spPr>
          <a:xfrm>
            <a:off x="4687977" y="4613425"/>
            <a:ext cx="6147266" cy="1077218"/>
          </a:xfrm>
          <a:prstGeom prst="rect">
            <a:avLst/>
          </a:prstGeom>
          <a:noFill/>
        </p:spPr>
        <p:txBody>
          <a:bodyPr wrap="square" rtlCol="0">
            <a:spAutoFit/>
          </a:bodyPr>
          <a:lstStyle>
            <a:defPPr>
              <a:defRPr lang="en-US"/>
            </a:defPPr>
            <a:lvl1pPr algn="just">
              <a:defRPr sz="1400">
                <a:latin typeface="Arial" panose="020B0604020202020204" pitchFamily="34" charset="0"/>
                <a:ea typeface="Cambria" panose="02040503050406030204" pitchFamily="18" charset="0"/>
                <a:cs typeface="Arial" panose="020B0604020202020204" pitchFamily="34" charset="0"/>
              </a:defRPr>
            </a:lvl1pPr>
          </a:lstStyle>
          <a:p>
            <a:pPr algn="l"/>
            <a:r>
              <a:rPr lang="tr-TR" sz="1600" dirty="0">
                <a:solidFill>
                  <a:prstClr val="black"/>
                </a:solidFill>
              </a:rPr>
              <a:t>2022 yılında Danışma Kurulları yönergesinde alt birimlerde oluşturulacak kurullara mezunların dahil edilmesi gerektiği ile ilgili güncelleme yapılmıştır  </a:t>
            </a:r>
          </a:p>
          <a:p>
            <a:pPr algn="l"/>
            <a:r>
              <a:rPr lang="tr-TR" sz="1600" dirty="0">
                <a:solidFill>
                  <a:prstClr val="black"/>
                </a:solidFill>
                <a:hlinkClick r:id="rId3"/>
              </a:rPr>
              <a:t>KANIT A14</a:t>
            </a:r>
            <a:endParaRPr lang="tr-TR" sz="1600" dirty="0">
              <a:solidFill>
                <a:prstClr val="black"/>
              </a:solidFill>
            </a:endParaRPr>
          </a:p>
        </p:txBody>
      </p:sp>
      <p:grpSp>
        <p:nvGrpSpPr>
          <p:cNvPr id="25" name="Group 66">
            <a:extLst>
              <a:ext uri="{FF2B5EF4-FFF2-40B4-BE49-F238E27FC236}">
                <a16:creationId xmlns:a16="http://schemas.microsoft.com/office/drawing/2014/main" id="{77630E5C-D7F1-415E-B349-BAF3C66A5084}"/>
              </a:ext>
            </a:extLst>
          </p:cNvPr>
          <p:cNvGrpSpPr/>
          <p:nvPr/>
        </p:nvGrpSpPr>
        <p:grpSpPr>
          <a:xfrm>
            <a:off x="4030539" y="3450003"/>
            <a:ext cx="658428" cy="685688"/>
            <a:chOff x="3596132" y="2801845"/>
            <a:chExt cx="753168" cy="731520"/>
          </a:xfrm>
        </p:grpSpPr>
        <p:sp>
          <p:nvSpPr>
            <p:cNvPr id="26" name="Oval 25">
              <a:extLst>
                <a:ext uri="{FF2B5EF4-FFF2-40B4-BE49-F238E27FC236}">
                  <a16:creationId xmlns:a16="http://schemas.microsoft.com/office/drawing/2014/main" id="{77212B16-AFE3-4819-9458-7F256CA18480}"/>
                </a:ext>
              </a:extLst>
            </p:cNvPr>
            <p:cNvSpPr>
              <a:spLocks noChangeAspect="1"/>
            </p:cNvSpPr>
            <p:nvPr/>
          </p:nvSpPr>
          <p:spPr>
            <a:xfrm rot="10800000">
              <a:off x="3596132" y="2801845"/>
              <a:ext cx="731520" cy="731520"/>
            </a:xfrm>
            <a:prstGeom prst="ellipse">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33">
              <a:extLst>
                <a:ext uri="{FF2B5EF4-FFF2-40B4-BE49-F238E27FC236}">
                  <a16:creationId xmlns:a16="http://schemas.microsoft.com/office/drawing/2014/main" id="{C4372EBF-E52C-48A9-8AAC-32C5AC8F59DA}"/>
                </a:ext>
              </a:extLst>
            </p:cNvPr>
            <p:cNvSpPr txBox="1"/>
            <p:nvPr/>
          </p:nvSpPr>
          <p:spPr>
            <a:xfrm>
              <a:off x="3620389" y="2879575"/>
              <a:ext cx="728911" cy="492523"/>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grpSp>
      <p:sp>
        <p:nvSpPr>
          <p:cNvPr id="28" name="TextBox 22">
            <a:extLst>
              <a:ext uri="{FF2B5EF4-FFF2-40B4-BE49-F238E27FC236}">
                <a16:creationId xmlns:a16="http://schemas.microsoft.com/office/drawing/2014/main" id="{5FB2F72A-FC7F-463B-B383-9C1EA6CED768}"/>
              </a:ext>
            </a:extLst>
          </p:cNvPr>
          <p:cNvSpPr txBox="1"/>
          <p:nvPr/>
        </p:nvSpPr>
        <p:spPr>
          <a:xfrm>
            <a:off x="4687977" y="1601100"/>
            <a:ext cx="6226649" cy="623248"/>
          </a:xfrm>
          <a:prstGeom prst="rect">
            <a:avLst/>
          </a:prstGeom>
          <a:noFill/>
        </p:spPr>
        <p:txBody>
          <a:bodyPr wrap="square" rtlCol="0">
            <a:spAutoFit/>
          </a:bodyPr>
          <a:lstStyle>
            <a:defPPr>
              <a:defRPr lang="en-US"/>
            </a:defPPr>
            <a:lvl1pPr algn="just">
              <a:defRPr sz="1400">
                <a:latin typeface="Arial" panose="020B0604020202020204" pitchFamily="34" charset="0"/>
                <a:ea typeface="Cambria" panose="02040503050406030204" pitchFamily="18" charset="0"/>
                <a:cs typeface="Arial" panose="020B0604020202020204" pitchFamily="34" charset="0"/>
              </a:defRPr>
            </a:lvl1pPr>
          </a:lstStyle>
          <a:p>
            <a:pPr>
              <a:spcAft>
                <a:spcPts val="300"/>
              </a:spcAft>
            </a:pPr>
            <a:r>
              <a:rPr lang="tr-TR" sz="1600" b="1" dirty="0"/>
              <a:t>Mezunlar Derneği</a:t>
            </a:r>
          </a:p>
          <a:p>
            <a:pPr>
              <a:spcAft>
                <a:spcPts val="300"/>
              </a:spcAft>
            </a:pPr>
            <a:r>
              <a:rPr lang="tr-TR" sz="1600" b="1" dirty="0"/>
              <a:t> </a:t>
            </a:r>
            <a:endParaRPr lang="tr-TR" sz="1600" dirty="0"/>
          </a:p>
        </p:txBody>
      </p:sp>
      <p:grpSp>
        <p:nvGrpSpPr>
          <p:cNvPr id="32" name="Group 66">
            <a:extLst>
              <a:ext uri="{FF2B5EF4-FFF2-40B4-BE49-F238E27FC236}">
                <a16:creationId xmlns:a16="http://schemas.microsoft.com/office/drawing/2014/main" id="{77630E5C-D7F1-415E-B349-BAF3C66A5084}"/>
              </a:ext>
            </a:extLst>
          </p:cNvPr>
          <p:cNvGrpSpPr/>
          <p:nvPr/>
        </p:nvGrpSpPr>
        <p:grpSpPr>
          <a:xfrm>
            <a:off x="3990757" y="1512395"/>
            <a:ext cx="653057" cy="685688"/>
            <a:chOff x="3584332" y="1734085"/>
            <a:chExt cx="747024" cy="731520"/>
          </a:xfrm>
        </p:grpSpPr>
        <p:sp>
          <p:nvSpPr>
            <p:cNvPr id="33" name="Oval 32">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492523"/>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grpSp>
      <p:grpSp>
        <p:nvGrpSpPr>
          <p:cNvPr id="31" name="Grup 30"/>
          <p:cNvGrpSpPr/>
          <p:nvPr/>
        </p:nvGrpSpPr>
        <p:grpSpPr>
          <a:xfrm>
            <a:off x="-12810" y="793197"/>
            <a:ext cx="12197241" cy="6008868"/>
            <a:chOff x="-5241" y="730729"/>
            <a:chExt cx="12197241" cy="6008868"/>
          </a:xfrm>
        </p:grpSpPr>
        <p:grpSp>
          <p:nvGrpSpPr>
            <p:cNvPr id="35" name="Grup 34"/>
            <p:cNvGrpSpPr/>
            <p:nvPr/>
          </p:nvGrpSpPr>
          <p:grpSpPr>
            <a:xfrm>
              <a:off x="-5241" y="6071536"/>
              <a:ext cx="12197241" cy="668061"/>
              <a:chOff x="-5241" y="6071536"/>
              <a:chExt cx="12197241" cy="668061"/>
            </a:xfrm>
          </p:grpSpPr>
          <p:pic>
            <p:nvPicPr>
              <p:cNvPr id="38" name="Resim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482" y="6071536"/>
                <a:ext cx="3023608" cy="668061"/>
              </a:xfrm>
              <a:prstGeom prst="rect">
                <a:avLst/>
              </a:prstGeom>
            </p:spPr>
          </p:pic>
          <p:pic>
            <p:nvPicPr>
              <p:cNvPr id="39" name="Resim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7090" y="6253654"/>
                <a:ext cx="8544910" cy="346842"/>
              </a:xfrm>
              <a:prstGeom prst="rect">
                <a:avLst/>
              </a:prstGeom>
            </p:spPr>
          </p:pic>
          <p:pic>
            <p:nvPicPr>
              <p:cNvPr id="40" name="Resim 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1" y="6264165"/>
                <a:ext cx="628723" cy="346842"/>
              </a:xfrm>
              <a:prstGeom prst="rect">
                <a:avLst/>
              </a:prstGeom>
            </p:spPr>
          </p:pic>
          <p:sp>
            <p:nvSpPr>
              <p:cNvPr id="41" name="Metin kutusu 40"/>
              <p:cNvSpPr txBox="1"/>
              <p:nvPr/>
            </p:nvSpPr>
            <p:spPr>
              <a:xfrm>
                <a:off x="9538138" y="6220900"/>
                <a:ext cx="2228193" cy="369332"/>
              </a:xfrm>
              <a:prstGeom prst="rect">
                <a:avLst/>
              </a:prstGeom>
              <a:noFill/>
            </p:spPr>
            <p:txBody>
              <a:bodyPr wrap="square" rtlCol="0">
                <a:spAutoFit/>
              </a:bodyPr>
              <a:lstStyle/>
              <a:p>
                <a:r>
                  <a:rPr lang="tr-TR" dirty="0">
                    <a:solidFill>
                      <a:prstClr val="white"/>
                    </a:solidFill>
                    <a:latin typeface="Corbel" panose="020B0503020204020204" pitchFamily="34" charset="0"/>
                  </a:rPr>
                  <a:t>www.cu.edu.tr</a:t>
                </a:r>
              </a:p>
            </p:txBody>
          </p:sp>
        </p:grpSp>
        <p:pic>
          <p:nvPicPr>
            <p:cNvPr id="37" name="Resim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30729"/>
              <a:ext cx="12192000" cy="45719"/>
            </a:xfrm>
            <a:prstGeom prst="rect">
              <a:avLst/>
            </a:prstGeom>
          </p:spPr>
        </p:pic>
      </p:grpSp>
      <p:cxnSp>
        <p:nvCxnSpPr>
          <p:cNvPr id="42" name="Straight Connector 62">
            <a:extLst>
              <a:ext uri="{FF2B5EF4-FFF2-40B4-BE49-F238E27FC236}">
                <a16:creationId xmlns:a16="http://schemas.microsoft.com/office/drawing/2014/main" id="{F71A40A2-5CAD-429B-BF3E-D964546FA76F}"/>
              </a:ext>
            </a:extLst>
          </p:cNvPr>
          <p:cNvCxnSpPr>
            <a:cxnSpLocks/>
          </p:cNvCxnSpPr>
          <p:nvPr/>
        </p:nvCxnSpPr>
        <p:spPr>
          <a:xfrm>
            <a:off x="3688131" y="2779653"/>
            <a:ext cx="37683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6356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Başlık 1">
            <a:extLst>
              <a:ext uri="{FF2B5EF4-FFF2-40B4-BE49-F238E27FC236}">
                <a16:creationId xmlns:a16="http://schemas.microsoft.com/office/drawing/2014/main" id="{9B9A08EF-D482-3699-83D8-B7C7BC4504C9}"/>
              </a:ext>
            </a:extLst>
          </p:cNvPr>
          <p:cNvSpPr txBox="1">
            <a:spLocks/>
          </p:cNvSpPr>
          <p:nvPr/>
        </p:nvSpPr>
        <p:spPr>
          <a:xfrm>
            <a:off x="0" y="1"/>
            <a:ext cx="12191999" cy="799110"/>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4000" b="1" i="0" u="none" strike="noStrike" kern="1200" cap="none" spc="-60" normalizeH="0" baseline="0" noProof="0" dirty="0">
                <a:ln>
                  <a:noFill/>
                </a:ln>
                <a:solidFill>
                  <a:srgbClr val="006128"/>
                </a:solidFill>
                <a:effectLst/>
                <a:uLnTx/>
                <a:uFillTx/>
                <a:latin typeface="Calibri" panose="020F0502020204030204" pitchFamily="34" charset="0"/>
                <a:ea typeface="+mj-ea"/>
                <a:cs typeface="Calibri" panose="020F0502020204030204" pitchFamily="34" charset="0"/>
              </a:rPr>
              <a:t>A. LİDERLİK</a:t>
            </a:r>
            <a:r>
              <a:rPr lang="tr-TR" sz="4000" b="1" cap="none" dirty="0">
                <a:solidFill>
                  <a:srgbClr val="006128"/>
                </a:solidFill>
                <a:latin typeface="Calibri" panose="020F0502020204030204" pitchFamily="34" charset="0"/>
                <a:cs typeface="Calibri" panose="020F0502020204030204" pitchFamily="34" charset="0"/>
              </a:rPr>
              <a:t>, YÖNETİM VE KALİTE </a:t>
            </a:r>
            <a:endParaRPr kumimoji="0" lang="tr-TR" sz="4000" b="1" i="0" u="none" strike="noStrike" kern="1200" cap="none" spc="-60" normalizeH="0" baseline="0" noProof="0" dirty="0">
              <a:ln>
                <a:noFill/>
              </a:ln>
              <a:solidFill>
                <a:srgbClr val="006128"/>
              </a:solidFill>
              <a:effectLst/>
              <a:uLnTx/>
              <a:uFillTx/>
              <a:latin typeface="Calibri" panose="020F0502020204030204" pitchFamily="34" charset="0"/>
              <a:ea typeface="+mj-ea"/>
              <a:cs typeface="Calibri" panose="020F0502020204030204" pitchFamily="34" charset="0"/>
            </a:endParaRPr>
          </a:p>
        </p:txBody>
      </p:sp>
      <p:sp>
        <p:nvSpPr>
          <p:cNvPr id="2" name="Metin kutusu 1"/>
          <p:cNvSpPr txBox="1"/>
          <p:nvPr/>
        </p:nvSpPr>
        <p:spPr>
          <a:xfrm>
            <a:off x="210690" y="745451"/>
            <a:ext cx="3276600" cy="461665"/>
          </a:xfrm>
          <a:prstGeom prst="rect">
            <a:avLst/>
          </a:prstGeom>
          <a:noFill/>
        </p:spPr>
        <p:txBody>
          <a:bodyPr wrap="square" rtlCol="0">
            <a:spAutoFit/>
          </a:bodyPr>
          <a:lstStyle/>
          <a:p>
            <a:r>
              <a:rPr lang="tr-TR" sz="2400" b="1" dirty="0" err="1">
                <a:solidFill>
                  <a:schemeClr val="bg2">
                    <a:lumMod val="10000"/>
                  </a:schemeClr>
                </a:solidFill>
              </a:rPr>
              <a:t>Uluslararasılaşma</a:t>
            </a:r>
            <a:endParaRPr lang="tr-TR" sz="2400" b="1" dirty="0">
              <a:solidFill>
                <a:schemeClr val="bg2">
                  <a:lumMod val="10000"/>
                </a:schemeClr>
              </a:solidFill>
            </a:endParaRPr>
          </a:p>
        </p:txBody>
      </p:sp>
      <p:sp>
        <p:nvSpPr>
          <p:cNvPr id="3" name="Metin kutusu 2"/>
          <p:cNvSpPr txBox="1"/>
          <p:nvPr/>
        </p:nvSpPr>
        <p:spPr>
          <a:xfrm>
            <a:off x="2574187" y="5072962"/>
            <a:ext cx="7880685" cy="1384995"/>
          </a:xfrm>
          <a:prstGeom prst="rect">
            <a:avLst/>
          </a:prstGeom>
          <a:noFill/>
        </p:spPr>
        <p:txBody>
          <a:bodyPr wrap="square" rtlCol="0">
            <a:spAutoFit/>
          </a:bodyPr>
          <a:lstStyle/>
          <a:p>
            <a:pPr marL="285750" indent="-285750">
              <a:buFont typeface="Wingdings" panose="05000000000000000000" pitchFamily="2" charset="2"/>
              <a:buChar char="ü"/>
            </a:pPr>
            <a:r>
              <a:rPr lang="tr-TR" sz="1600" dirty="0">
                <a:solidFill>
                  <a:schemeClr val="bg2">
                    <a:lumMod val="10000"/>
                  </a:schemeClr>
                </a:solidFill>
                <a:latin typeface="Arial" panose="020B0604020202020204" pitchFamily="34" charset="0"/>
                <a:ea typeface="Cambria" panose="02040503050406030204" pitchFamily="18" charset="0"/>
                <a:cs typeface="Arial" panose="020B0604020202020204" pitchFamily="34" charset="0"/>
              </a:rPr>
              <a:t>2016 yılından itibaren 40 misafir akademisyen</a:t>
            </a:r>
          </a:p>
          <a:p>
            <a:pPr marL="285750" indent="-285750">
              <a:buFont typeface="Wingdings" panose="05000000000000000000" pitchFamily="2" charset="2"/>
              <a:buChar char="ü"/>
            </a:pPr>
            <a:r>
              <a:rPr lang="tr-TR" sz="1600" dirty="0">
                <a:solidFill>
                  <a:schemeClr val="bg2">
                    <a:lumMod val="10000"/>
                  </a:schemeClr>
                </a:solidFill>
                <a:latin typeface="Arial" panose="020B0604020202020204" pitchFamily="34" charset="0"/>
                <a:ea typeface="Cambria" panose="02040503050406030204" pitchFamily="18" charset="0"/>
                <a:cs typeface="Arial" panose="020B0604020202020204" pitchFamily="34" charset="0"/>
              </a:rPr>
              <a:t>Uluslararası Kuruluşlara Üyelik</a:t>
            </a:r>
          </a:p>
          <a:p>
            <a:pPr marL="285750" indent="-285750">
              <a:buFont typeface="Wingdings" panose="05000000000000000000" pitchFamily="2" charset="2"/>
              <a:buChar char="ü"/>
            </a:pPr>
            <a:r>
              <a:rPr lang="tr-TR" sz="1600" dirty="0" err="1">
                <a:solidFill>
                  <a:schemeClr val="bg2">
                    <a:lumMod val="10000"/>
                  </a:schemeClr>
                </a:solidFill>
                <a:latin typeface="Arial" panose="020B0604020202020204" pitchFamily="34" charset="0"/>
                <a:ea typeface="Cambria" panose="02040503050406030204" pitchFamily="18" charset="0"/>
                <a:cs typeface="Arial" panose="020B0604020202020204" pitchFamily="34" charset="0"/>
              </a:rPr>
              <a:t>European</a:t>
            </a:r>
            <a:r>
              <a:rPr lang="tr-TR" sz="1600" dirty="0">
                <a:solidFill>
                  <a:schemeClr val="bg2">
                    <a:lumMod val="10000"/>
                  </a:schemeClr>
                </a:solidFill>
                <a:latin typeface="Arial" panose="020B0604020202020204" pitchFamily="34" charset="0"/>
                <a:ea typeface="Cambria" panose="02040503050406030204" pitchFamily="18" charset="0"/>
                <a:cs typeface="Arial" panose="020B0604020202020204" pitchFamily="34" charset="0"/>
              </a:rPr>
              <a:t> </a:t>
            </a:r>
            <a:r>
              <a:rPr lang="tr-TR" sz="1600" dirty="0" err="1">
                <a:solidFill>
                  <a:schemeClr val="bg2">
                    <a:lumMod val="10000"/>
                  </a:schemeClr>
                </a:solidFill>
                <a:latin typeface="Arial" panose="020B0604020202020204" pitchFamily="34" charset="0"/>
                <a:ea typeface="Cambria" panose="02040503050406030204" pitchFamily="18" charset="0"/>
                <a:cs typeface="Arial" panose="020B0604020202020204" pitchFamily="34" charset="0"/>
              </a:rPr>
              <a:t>University</a:t>
            </a:r>
            <a:r>
              <a:rPr lang="tr-TR" sz="1600" dirty="0">
                <a:solidFill>
                  <a:schemeClr val="bg2">
                    <a:lumMod val="10000"/>
                  </a:schemeClr>
                </a:solidFill>
                <a:latin typeface="Arial" panose="020B0604020202020204" pitchFamily="34" charset="0"/>
                <a:ea typeface="Cambria" panose="02040503050406030204" pitchFamily="18" charset="0"/>
                <a:cs typeface="Arial" panose="020B0604020202020204" pitchFamily="34" charset="0"/>
              </a:rPr>
              <a:t> </a:t>
            </a:r>
            <a:r>
              <a:rPr lang="tr-TR" sz="1600" dirty="0" err="1">
                <a:solidFill>
                  <a:schemeClr val="bg2">
                    <a:lumMod val="10000"/>
                  </a:schemeClr>
                </a:solidFill>
                <a:latin typeface="Arial" panose="020B0604020202020204" pitchFamily="34" charset="0"/>
                <a:ea typeface="Cambria" panose="02040503050406030204" pitchFamily="18" charset="0"/>
                <a:cs typeface="Arial" panose="020B0604020202020204" pitchFamily="34" charset="0"/>
              </a:rPr>
              <a:t>for</a:t>
            </a:r>
            <a:r>
              <a:rPr lang="tr-TR" sz="1600" dirty="0">
                <a:solidFill>
                  <a:schemeClr val="bg2">
                    <a:lumMod val="10000"/>
                  </a:schemeClr>
                </a:solidFill>
                <a:latin typeface="Arial" panose="020B0604020202020204" pitchFamily="34" charset="0"/>
                <a:ea typeface="Cambria" panose="02040503050406030204" pitchFamily="18" charset="0"/>
                <a:cs typeface="Arial" panose="020B0604020202020204" pitchFamily="34" charset="0"/>
              </a:rPr>
              <a:t> </a:t>
            </a:r>
            <a:r>
              <a:rPr lang="tr-TR" sz="1600" dirty="0" err="1">
                <a:solidFill>
                  <a:schemeClr val="bg2">
                    <a:lumMod val="10000"/>
                  </a:schemeClr>
                </a:solidFill>
                <a:latin typeface="Arial" panose="020B0604020202020204" pitchFamily="34" charset="0"/>
                <a:ea typeface="Cambria" panose="02040503050406030204" pitchFamily="18" charset="0"/>
                <a:cs typeface="Arial" panose="020B0604020202020204" pitchFamily="34" charset="0"/>
              </a:rPr>
              <a:t>Peace</a:t>
            </a:r>
            <a:r>
              <a:rPr lang="tr-TR" sz="1600" dirty="0">
                <a:solidFill>
                  <a:schemeClr val="bg2">
                    <a:lumMod val="10000"/>
                  </a:schemeClr>
                </a:solidFill>
                <a:latin typeface="Arial" panose="020B0604020202020204" pitchFamily="34" charset="0"/>
                <a:ea typeface="Cambria" panose="02040503050406030204" pitchFamily="18" charset="0"/>
                <a:cs typeface="Arial" panose="020B0604020202020204" pitchFamily="34" charset="0"/>
              </a:rPr>
              <a:t>, </a:t>
            </a:r>
            <a:r>
              <a:rPr lang="tr-TR" sz="1600" dirty="0" err="1">
                <a:solidFill>
                  <a:schemeClr val="bg2">
                    <a:lumMod val="10000"/>
                  </a:schemeClr>
                </a:solidFill>
                <a:latin typeface="Arial" panose="020B0604020202020204" pitchFamily="34" charset="0"/>
                <a:ea typeface="Cambria" panose="02040503050406030204" pitchFamily="18" charset="0"/>
                <a:cs typeface="Arial" panose="020B0604020202020204" pitchFamily="34" charset="0"/>
              </a:rPr>
              <a:t>Justice</a:t>
            </a:r>
            <a:r>
              <a:rPr lang="tr-TR" sz="1600" dirty="0">
                <a:solidFill>
                  <a:schemeClr val="bg2">
                    <a:lumMod val="10000"/>
                  </a:schemeClr>
                </a:solidFill>
                <a:latin typeface="Arial" panose="020B0604020202020204" pitchFamily="34" charset="0"/>
                <a:ea typeface="Cambria" panose="02040503050406030204" pitchFamily="18" charset="0"/>
                <a:cs typeface="Arial" panose="020B0604020202020204" pitchFamily="34" charset="0"/>
              </a:rPr>
              <a:t> </a:t>
            </a:r>
            <a:r>
              <a:rPr lang="tr-TR" sz="1600" dirty="0" err="1">
                <a:solidFill>
                  <a:schemeClr val="bg2">
                    <a:lumMod val="10000"/>
                  </a:schemeClr>
                </a:solidFill>
                <a:latin typeface="Arial" panose="020B0604020202020204" pitchFamily="34" charset="0"/>
                <a:ea typeface="Cambria" panose="02040503050406030204" pitchFamily="18" charset="0"/>
                <a:cs typeface="Arial" panose="020B0604020202020204" pitchFamily="34" charset="0"/>
              </a:rPr>
              <a:t>and</a:t>
            </a:r>
            <a:r>
              <a:rPr lang="tr-TR" sz="1600" dirty="0">
                <a:solidFill>
                  <a:schemeClr val="bg2">
                    <a:lumMod val="10000"/>
                  </a:schemeClr>
                </a:solidFill>
                <a:latin typeface="Arial" panose="020B0604020202020204" pitchFamily="34" charset="0"/>
                <a:ea typeface="Cambria" panose="02040503050406030204" pitchFamily="18" charset="0"/>
                <a:cs typeface="Arial" panose="020B0604020202020204" pitchFamily="34" charset="0"/>
              </a:rPr>
              <a:t> </a:t>
            </a:r>
            <a:r>
              <a:rPr lang="tr-TR" sz="1600" dirty="0" err="1">
                <a:solidFill>
                  <a:schemeClr val="bg2">
                    <a:lumMod val="10000"/>
                  </a:schemeClr>
                </a:solidFill>
                <a:latin typeface="Arial" panose="020B0604020202020204" pitchFamily="34" charset="0"/>
                <a:ea typeface="Cambria" panose="02040503050406030204" pitchFamily="18" charset="0"/>
                <a:cs typeface="Arial" panose="020B0604020202020204" pitchFamily="34" charset="0"/>
              </a:rPr>
              <a:t>Inclusive</a:t>
            </a:r>
            <a:r>
              <a:rPr lang="tr-TR" sz="1600" dirty="0">
                <a:solidFill>
                  <a:schemeClr val="bg2">
                    <a:lumMod val="10000"/>
                  </a:schemeClr>
                </a:solidFill>
                <a:latin typeface="Arial" panose="020B0604020202020204" pitchFamily="34" charset="0"/>
                <a:ea typeface="Cambria" panose="02040503050406030204" pitchFamily="18" charset="0"/>
                <a:cs typeface="Arial" panose="020B0604020202020204" pitchFamily="34" charset="0"/>
              </a:rPr>
              <a:t> </a:t>
            </a:r>
            <a:r>
              <a:rPr lang="tr-TR" sz="1600" dirty="0" err="1">
                <a:solidFill>
                  <a:schemeClr val="bg2">
                    <a:lumMod val="10000"/>
                  </a:schemeClr>
                </a:solidFill>
                <a:latin typeface="Arial" panose="020B0604020202020204" pitchFamily="34" charset="0"/>
                <a:ea typeface="Cambria" panose="02040503050406030204" pitchFamily="18" charset="0"/>
                <a:cs typeface="Arial" panose="020B0604020202020204" pitchFamily="34" charset="0"/>
              </a:rPr>
              <a:t>Societies</a:t>
            </a:r>
            <a:r>
              <a:rPr lang="tr-TR" sz="1600" dirty="0">
                <a:solidFill>
                  <a:schemeClr val="bg2">
                    <a:lumMod val="10000"/>
                  </a:schemeClr>
                </a:solidFill>
                <a:latin typeface="Arial" panose="020B0604020202020204" pitchFamily="34" charset="0"/>
                <a:ea typeface="Cambria" panose="02040503050406030204" pitchFamily="18" charset="0"/>
                <a:cs typeface="Arial" panose="020B0604020202020204" pitchFamily="34" charset="0"/>
              </a:rPr>
              <a:t> (</a:t>
            </a:r>
            <a:r>
              <a:rPr lang="tr-TR" sz="1600" dirty="0" err="1">
                <a:solidFill>
                  <a:schemeClr val="bg2">
                    <a:lumMod val="10000"/>
                  </a:schemeClr>
                </a:solidFill>
                <a:latin typeface="Arial" panose="020B0604020202020204" pitchFamily="34" charset="0"/>
                <a:ea typeface="Cambria" panose="02040503050406030204" pitchFamily="18" charset="0"/>
                <a:cs typeface="Arial" panose="020B0604020202020204" pitchFamily="34" charset="0"/>
              </a:rPr>
              <a:t>EUPeace</a:t>
            </a:r>
            <a:r>
              <a:rPr lang="tr-TR" sz="1600" dirty="0">
                <a:solidFill>
                  <a:schemeClr val="bg2">
                    <a:lumMod val="10000"/>
                  </a:schemeClr>
                </a:solidFill>
                <a:latin typeface="Arial" panose="020B0604020202020204" pitchFamily="34" charset="0"/>
                <a:cs typeface="Arial" panose="020B0604020202020204" pitchFamily="34" charset="0"/>
              </a:rPr>
              <a:t>)</a:t>
            </a:r>
          </a:p>
          <a:p>
            <a:pPr marL="285750" indent="-285750">
              <a:buFont typeface="Wingdings" panose="05000000000000000000" pitchFamily="2" charset="2"/>
              <a:buChar char="ü"/>
            </a:pPr>
            <a:endParaRPr lang="tr-TR" dirty="0">
              <a:solidFill>
                <a:schemeClr val="bg2">
                  <a:lumMod val="10000"/>
                </a:schemeClr>
              </a:solidFill>
            </a:endParaRPr>
          </a:p>
          <a:p>
            <a:endParaRPr lang="tr-TR" b="1" dirty="0">
              <a:solidFill>
                <a:schemeClr val="bg2">
                  <a:lumMod val="10000"/>
                </a:schemeClr>
              </a:solidFill>
            </a:endParaRPr>
          </a:p>
        </p:txBody>
      </p:sp>
      <p:sp>
        <p:nvSpPr>
          <p:cNvPr id="15" name="Footer Placeholder 3">
            <a:extLst>
              <a:ext uri="{FF2B5EF4-FFF2-40B4-BE49-F238E27FC236}">
                <a16:creationId xmlns:a16="http://schemas.microsoft.com/office/drawing/2014/main" id="{BF945A67-81EA-95E9-B29E-6334E495E00E}"/>
              </a:ext>
            </a:extLst>
          </p:cNvPr>
          <p:cNvSpPr txBox="1">
            <a:spLocks/>
          </p:cNvSpPr>
          <p:nvPr/>
        </p:nvSpPr>
        <p:spPr>
          <a:xfrm>
            <a:off x="5458112" y="6292812"/>
            <a:ext cx="3352800"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dirty="0">
                <a:solidFill>
                  <a:prstClr val="white"/>
                </a:solidFill>
              </a:rPr>
              <a:t>Liderlik, Yönetim ve Kalite</a:t>
            </a:r>
          </a:p>
        </p:txBody>
      </p:sp>
      <p:graphicFrame>
        <p:nvGraphicFramePr>
          <p:cNvPr id="16" name="İçerik Yer Tutucusu 7"/>
          <p:cNvGraphicFramePr>
            <a:graphicFrameLocks/>
          </p:cNvGraphicFramePr>
          <p:nvPr>
            <p:extLst>
              <p:ext uri="{D42A27DB-BD31-4B8C-83A1-F6EECF244321}">
                <p14:modId xmlns:p14="http://schemas.microsoft.com/office/powerpoint/2010/main" val="3813805797"/>
              </p:ext>
            </p:extLst>
          </p:nvPr>
        </p:nvGraphicFramePr>
        <p:xfrm>
          <a:off x="2697675" y="884343"/>
          <a:ext cx="7443789" cy="1920030"/>
        </p:xfrm>
        <a:graphic>
          <a:graphicData uri="http://schemas.openxmlformats.org/drawingml/2006/table">
            <a:tbl>
              <a:tblPr firstRow="1" bandRow="1"/>
              <a:tblGrid>
                <a:gridCol w="6428076">
                  <a:extLst>
                    <a:ext uri="{9D8B030D-6E8A-4147-A177-3AD203B41FA5}">
                      <a16:colId xmlns:a16="http://schemas.microsoft.com/office/drawing/2014/main" val="20000"/>
                    </a:ext>
                  </a:extLst>
                </a:gridCol>
                <a:gridCol w="1015713">
                  <a:extLst>
                    <a:ext uri="{9D8B030D-6E8A-4147-A177-3AD203B41FA5}">
                      <a16:colId xmlns:a16="http://schemas.microsoft.com/office/drawing/2014/main" val="20001"/>
                    </a:ext>
                  </a:extLst>
                </a:gridCol>
              </a:tblGrid>
              <a:tr h="286381">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r>
                        <a:rPr lang="tr-TR" sz="1600" dirty="0">
                          <a:solidFill>
                            <a:schemeClr val="bg2">
                              <a:lumMod val="10000"/>
                            </a:schemeClr>
                          </a:solidFill>
                          <a:latin typeface="Arial" panose="020B0604020202020204" pitchFamily="34" charset="0"/>
                          <a:ea typeface="Cambria" panose="02040503050406030204" pitchFamily="18" charset="0"/>
                          <a:cs typeface="Arial" panose="020B0604020202020204" pitchFamily="34" charset="0"/>
                        </a:rPr>
                        <a:t>Anlaşma Türü</a:t>
                      </a:r>
                      <a:endParaRPr lang="en-US" sz="1600" dirty="0">
                        <a:solidFill>
                          <a:schemeClr val="bg2">
                            <a:lumMod val="10000"/>
                          </a:schemeClr>
                        </a:solidFill>
                        <a:latin typeface="Arial" panose="020B0604020202020204" pitchFamily="34" charset="0"/>
                        <a:ea typeface="Cambria" panose="02040503050406030204" pitchFamily="18" charset="0"/>
                        <a:cs typeface="Arial" panose="020B0604020202020204" pitchFamily="34" charset="0"/>
                      </a:endParaRPr>
                    </a:p>
                  </a:txBody>
                  <a:tcPr marL="91443" marR="91443" marT="45699" marB="45699">
                    <a:lnL w="6350" cap="flat" cmpd="sng" algn="ctr">
                      <a:solidFill>
                        <a:srgbClr val="70AD47"/>
                      </a:solidFill>
                      <a:prstDash val="solid"/>
                      <a:miter lim="800000"/>
                    </a:lnL>
                    <a:lnR>
                      <a:noFill/>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r>
                        <a:rPr lang="tr-TR" sz="1600" dirty="0">
                          <a:solidFill>
                            <a:schemeClr val="bg2">
                              <a:lumMod val="10000"/>
                            </a:schemeClr>
                          </a:solidFill>
                          <a:latin typeface="Arial" panose="020B0604020202020204" pitchFamily="34" charset="0"/>
                          <a:ea typeface="Cambria" panose="02040503050406030204" pitchFamily="18" charset="0"/>
                          <a:cs typeface="Arial" panose="020B0604020202020204" pitchFamily="34" charset="0"/>
                        </a:rPr>
                        <a:t>Sayı</a:t>
                      </a:r>
                      <a:endParaRPr lang="en-US" sz="1600" dirty="0">
                        <a:solidFill>
                          <a:schemeClr val="bg2">
                            <a:lumMod val="10000"/>
                          </a:schemeClr>
                        </a:solidFill>
                        <a:latin typeface="Arial" panose="020B0604020202020204" pitchFamily="34" charset="0"/>
                        <a:ea typeface="Cambria" panose="02040503050406030204" pitchFamily="18" charset="0"/>
                        <a:cs typeface="Arial" panose="020B0604020202020204" pitchFamily="34" charset="0"/>
                      </a:endParaRPr>
                    </a:p>
                  </a:txBody>
                  <a:tcPr marL="91443" marR="91443" marT="45699" marB="45699">
                    <a:lnL>
                      <a:noFill/>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10000"/>
                  </a:ext>
                </a:extLst>
              </a:tr>
              <a:tr h="28638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tr-TR" sz="1600" dirty="0">
                          <a:solidFill>
                            <a:schemeClr val="bg2">
                              <a:lumMod val="10000"/>
                            </a:schemeClr>
                          </a:solidFill>
                          <a:latin typeface="Arial" panose="020B0604020202020204" pitchFamily="34" charset="0"/>
                          <a:ea typeface="Cambria" panose="02040503050406030204" pitchFamily="18" charset="0"/>
                          <a:cs typeface="Arial" panose="020B0604020202020204" pitchFamily="34" charset="0"/>
                        </a:rPr>
                        <a:t>Mevlana Değişim Programı Protokolü</a:t>
                      </a:r>
                      <a:endParaRPr lang="en-US" sz="1600" dirty="0">
                        <a:solidFill>
                          <a:schemeClr val="bg2">
                            <a:lumMod val="10000"/>
                          </a:schemeClr>
                        </a:solidFill>
                        <a:latin typeface="Arial" panose="020B0604020202020204" pitchFamily="34" charset="0"/>
                        <a:ea typeface="Cambria" panose="02040503050406030204" pitchFamily="18" charset="0"/>
                        <a:cs typeface="Arial" panose="020B0604020202020204" pitchFamily="34" charset="0"/>
                      </a:endParaRPr>
                    </a:p>
                  </a:txBody>
                  <a:tcPr marL="91443" marR="91443" marT="45699" marB="45699">
                    <a:lnL w="6350" cap="flat" cmpd="sng" algn="ctr">
                      <a:solidFill>
                        <a:srgbClr val="70AD47"/>
                      </a:solidFill>
                      <a:prstDash val="solid"/>
                      <a:miter lim="800000"/>
                    </a:lnL>
                    <a:lnR>
                      <a:noFill/>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tr-TR" sz="1600" dirty="0">
                          <a:solidFill>
                            <a:schemeClr val="bg2">
                              <a:lumMod val="10000"/>
                            </a:schemeClr>
                          </a:solidFill>
                          <a:latin typeface="Arial" panose="020B0604020202020204" pitchFamily="34" charset="0"/>
                          <a:ea typeface="Cambria" panose="02040503050406030204" pitchFamily="18" charset="0"/>
                          <a:cs typeface="Arial" panose="020B0604020202020204" pitchFamily="34" charset="0"/>
                        </a:rPr>
                        <a:t>36</a:t>
                      </a:r>
                      <a:endParaRPr lang="en-US" sz="1600" dirty="0">
                        <a:solidFill>
                          <a:schemeClr val="bg2">
                            <a:lumMod val="10000"/>
                          </a:schemeClr>
                        </a:solidFill>
                        <a:latin typeface="Arial" panose="020B0604020202020204" pitchFamily="34" charset="0"/>
                        <a:ea typeface="Cambria" panose="02040503050406030204" pitchFamily="18" charset="0"/>
                        <a:cs typeface="Arial" panose="020B0604020202020204" pitchFamily="34" charset="0"/>
                      </a:endParaRPr>
                    </a:p>
                  </a:txBody>
                  <a:tcPr marL="91443" marR="91443" marT="45699" marB="45699">
                    <a:lnL>
                      <a:noFill/>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638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tr-TR" sz="1600" dirty="0">
                          <a:solidFill>
                            <a:schemeClr val="bg2">
                              <a:lumMod val="10000"/>
                            </a:schemeClr>
                          </a:solidFill>
                          <a:latin typeface="Arial" panose="020B0604020202020204" pitchFamily="34" charset="0"/>
                          <a:ea typeface="Cambria" panose="02040503050406030204" pitchFamily="18" charset="0"/>
                          <a:cs typeface="Arial" panose="020B0604020202020204" pitchFamily="34" charset="0"/>
                        </a:rPr>
                        <a:t>Erasmus+ </a:t>
                      </a:r>
                      <a:r>
                        <a:rPr lang="tr-TR" sz="1600" dirty="0" err="1">
                          <a:solidFill>
                            <a:schemeClr val="bg2">
                              <a:lumMod val="10000"/>
                            </a:schemeClr>
                          </a:solidFill>
                          <a:latin typeface="Arial" panose="020B0604020202020204" pitchFamily="34" charset="0"/>
                          <a:ea typeface="Cambria" panose="02040503050406030204" pitchFamily="18" charset="0"/>
                          <a:cs typeface="Arial" panose="020B0604020202020204" pitchFamily="34" charset="0"/>
                        </a:rPr>
                        <a:t>Kurumlararası</a:t>
                      </a:r>
                      <a:r>
                        <a:rPr lang="tr-TR" sz="1600" dirty="0">
                          <a:solidFill>
                            <a:schemeClr val="bg2">
                              <a:lumMod val="10000"/>
                            </a:schemeClr>
                          </a:solidFill>
                          <a:latin typeface="Arial" panose="020B0604020202020204" pitchFamily="34" charset="0"/>
                          <a:ea typeface="Cambria" panose="02040503050406030204" pitchFamily="18" charset="0"/>
                          <a:cs typeface="Arial" panose="020B0604020202020204" pitchFamily="34" charset="0"/>
                        </a:rPr>
                        <a:t> Anlaşma</a:t>
                      </a:r>
                      <a:endParaRPr lang="en-US" sz="1600" dirty="0">
                        <a:solidFill>
                          <a:schemeClr val="bg2">
                            <a:lumMod val="10000"/>
                          </a:schemeClr>
                        </a:solidFill>
                        <a:latin typeface="Arial" panose="020B0604020202020204" pitchFamily="34" charset="0"/>
                        <a:ea typeface="Cambria" panose="02040503050406030204" pitchFamily="18" charset="0"/>
                        <a:cs typeface="Arial" panose="020B0604020202020204" pitchFamily="34" charset="0"/>
                      </a:endParaRPr>
                    </a:p>
                  </a:txBody>
                  <a:tcPr marL="91443" marR="91443" marT="45699" marB="45699">
                    <a:lnL w="6350" cap="flat" cmpd="sng" algn="ctr">
                      <a:solidFill>
                        <a:srgbClr val="70AD47"/>
                      </a:solidFill>
                      <a:prstDash val="solid"/>
                      <a:miter lim="800000"/>
                    </a:lnL>
                    <a:lnR>
                      <a:noFill/>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tr-TR" sz="1600" dirty="0">
                          <a:solidFill>
                            <a:schemeClr val="bg2">
                              <a:lumMod val="10000"/>
                            </a:schemeClr>
                          </a:solidFill>
                          <a:latin typeface="Arial" panose="020B0604020202020204" pitchFamily="34" charset="0"/>
                          <a:ea typeface="Cambria" panose="02040503050406030204" pitchFamily="18" charset="0"/>
                          <a:cs typeface="Arial" panose="020B0604020202020204" pitchFamily="34" charset="0"/>
                        </a:rPr>
                        <a:t>248</a:t>
                      </a:r>
                      <a:endParaRPr lang="en-US" sz="1600" dirty="0">
                        <a:solidFill>
                          <a:schemeClr val="bg2">
                            <a:lumMod val="10000"/>
                          </a:schemeClr>
                        </a:solidFill>
                        <a:latin typeface="Arial" panose="020B0604020202020204" pitchFamily="34" charset="0"/>
                        <a:ea typeface="Cambria" panose="02040503050406030204" pitchFamily="18" charset="0"/>
                        <a:cs typeface="Arial" panose="020B0604020202020204" pitchFamily="34" charset="0"/>
                      </a:endParaRPr>
                    </a:p>
                  </a:txBody>
                  <a:tcPr marL="91443" marR="91443" marT="45699" marB="45699">
                    <a:lnL>
                      <a:noFill/>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9468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tr-TR" sz="1600" dirty="0">
                          <a:solidFill>
                            <a:schemeClr val="bg2">
                              <a:lumMod val="10000"/>
                            </a:schemeClr>
                          </a:solidFill>
                          <a:latin typeface="Arial" panose="020B0604020202020204" pitchFamily="34" charset="0"/>
                          <a:ea typeface="Cambria" panose="02040503050406030204" pitchFamily="18" charset="0"/>
                          <a:cs typeface="Arial" panose="020B0604020202020204" pitchFamily="34" charset="0"/>
                        </a:rPr>
                        <a:t>Erasmus+ Uluslararası Kredi Hareketliliği – </a:t>
                      </a:r>
                      <a:r>
                        <a:rPr lang="tr-TR" sz="1600" dirty="0" err="1">
                          <a:solidFill>
                            <a:schemeClr val="bg2">
                              <a:lumMod val="10000"/>
                            </a:schemeClr>
                          </a:solidFill>
                          <a:latin typeface="Arial" panose="020B0604020202020204" pitchFamily="34" charset="0"/>
                          <a:ea typeface="Cambria" panose="02040503050406030204" pitchFamily="18" charset="0"/>
                          <a:cs typeface="Arial" panose="020B0604020202020204" pitchFamily="34" charset="0"/>
                        </a:rPr>
                        <a:t>Kurumlararası</a:t>
                      </a:r>
                      <a:r>
                        <a:rPr lang="tr-TR" sz="1600" dirty="0">
                          <a:solidFill>
                            <a:schemeClr val="bg2">
                              <a:lumMod val="10000"/>
                            </a:schemeClr>
                          </a:solidFill>
                          <a:latin typeface="Arial" panose="020B0604020202020204" pitchFamily="34" charset="0"/>
                          <a:ea typeface="Cambria" panose="02040503050406030204" pitchFamily="18" charset="0"/>
                          <a:cs typeface="Arial" panose="020B0604020202020204" pitchFamily="34" charset="0"/>
                        </a:rPr>
                        <a:t> Anlaşma (K107)</a:t>
                      </a:r>
                      <a:endParaRPr lang="en-US" sz="1600" dirty="0">
                        <a:solidFill>
                          <a:schemeClr val="bg2">
                            <a:lumMod val="10000"/>
                          </a:schemeClr>
                        </a:solidFill>
                        <a:latin typeface="Arial" panose="020B0604020202020204" pitchFamily="34" charset="0"/>
                        <a:ea typeface="Cambria" panose="02040503050406030204" pitchFamily="18" charset="0"/>
                        <a:cs typeface="Arial" panose="020B0604020202020204" pitchFamily="34" charset="0"/>
                      </a:endParaRPr>
                    </a:p>
                  </a:txBody>
                  <a:tcPr marL="91443" marR="91443" marT="45699" marB="45699">
                    <a:lnL w="6350" cap="flat" cmpd="sng" algn="ctr">
                      <a:solidFill>
                        <a:srgbClr val="70AD47"/>
                      </a:solidFill>
                      <a:prstDash val="solid"/>
                      <a:miter lim="800000"/>
                    </a:lnL>
                    <a:lnR>
                      <a:noFill/>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tr-TR" sz="1600" dirty="0">
                          <a:solidFill>
                            <a:schemeClr val="bg2">
                              <a:lumMod val="10000"/>
                            </a:schemeClr>
                          </a:solidFill>
                          <a:latin typeface="Arial" panose="020B0604020202020204" pitchFamily="34" charset="0"/>
                          <a:ea typeface="Cambria" panose="02040503050406030204" pitchFamily="18" charset="0"/>
                          <a:cs typeface="Arial" panose="020B0604020202020204" pitchFamily="34" charset="0"/>
                        </a:rPr>
                        <a:t>34</a:t>
                      </a:r>
                      <a:endParaRPr lang="en-US" sz="1600" dirty="0">
                        <a:solidFill>
                          <a:schemeClr val="bg2">
                            <a:lumMod val="10000"/>
                          </a:schemeClr>
                        </a:solidFill>
                        <a:latin typeface="Arial" panose="020B0604020202020204" pitchFamily="34" charset="0"/>
                        <a:ea typeface="Cambria" panose="02040503050406030204" pitchFamily="18" charset="0"/>
                        <a:cs typeface="Arial" panose="020B0604020202020204" pitchFamily="34" charset="0"/>
                      </a:endParaRPr>
                    </a:p>
                  </a:txBody>
                  <a:tcPr marL="91443" marR="91443" marT="45699" marB="45699">
                    <a:lnL>
                      <a:noFill/>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8638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tr-TR" sz="1600" dirty="0">
                          <a:solidFill>
                            <a:schemeClr val="bg2">
                              <a:lumMod val="10000"/>
                            </a:schemeClr>
                          </a:solidFill>
                          <a:latin typeface="Arial" panose="020B0604020202020204" pitchFamily="34" charset="0"/>
                          <a:ea typeface="Cambria" panose="02040503050406030204" pitchFamily="18" charset="0"/>
                          <a:cs typeface="Arial" panose="020B0604020202020204" pitchFamily="34" charset="0"/>
                        </a:rPr>
                        <a:t>İkili İşbirliği Protokolü (Memorandum)</a:t>
                      </a:r>
                      <a:endParaRPr lang="en-US" sz="1600" dirty="0">
                        <a:solidFill>
                          <a:schemeClr val="bg2">
                            <a:lumMod val="10000"/>
                          </a:schemeClr>
                        </a:solidFill>
                        <a:latin typeface="Arial" panose="020B0604020202020204" pitchFamily="34" charset="0"/>
                        <a:ea typeface="Cambria" panose="02040503050406030204" pitchFamily="18" charset="0"/>
                        <a:cs typeface="Arial" panose="020B0604020202020204" pitchFamily="34" charset="0"/>
                      </a:endParaRPr>
                    </a:p>
                  </a:txBody>
                  <a:tcPr marL="91443" marR="91443" marT="45699" marB="45699">
                    <a:lnL w="6350" cap="flat" cmpd="sng" algn="ctr">
                      <a:solidFill>
                        <a:srgbClr val="70AD47"/>
                      </a:solidFill>
                      <a:prstDash val="solid"/>
                      <a:miter lim="800000"/>
                    </a:lnL>
                    <a:lnR>
                      <a:noFill/>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tr-TR" sz="1600" dirty="0">
                          <a:solidFill>
                            <a:schemeClr val="bg2">
                              <a:lumMod val="10000"/>
                            </a:schemeClr>
                          </a:solidFill>
                          <a:latin typeface="Arial" panose="020B0604020202020204" pitchFamily="34" charset="0"/>
                          <a:ea typeface="Cambria" panose="02040503050406030204" pitchFamily="18" charset="0"/>
                          <a:cs typeface="Arial" panose="020B0604020202020204" pitchFamily="34" charset="0"/>
                        </a:rPr>
                        <a:t>55</a:t>
                      </a:r>
                      <a:endParaRPr lang="en-US" sz="1600" dirty="0">
                        <a:solidFill>
                          <a:schemeClr val="bg2">
                            <a:lumMod val="10000"/>
                          </a:schemeClr>
                        </a:solidFill>
                        <a:latin typeface="Arial" panose="020B0604020202020204" pitchFamily="34" charset="0"/>
                        <a:ea typeface="Cambria" panose="02040503050406030204" pitchFamily="18" charset="0"/>
                        <a:cs typeface="Arial" panose="020B0604020202020204" pitchFamily="34" charset="0"/>
                      </a:endParaRPr>
                    </a:p>
                  </a:txBody>
                  <a:tcPr marL="91443" marR="91443" marT="45699" marB="45699">
                    <a:lnL>
                      <a:noFill/>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17" name="İçerik Yer Tutucusu 7"/>
          <p:cNvGraphicFramePr>
            <a:graphicFrameLocks/>
          </p:cNvGraphicFramePr>
          <p:nvPr>
            <p:extLst>
              <p:ext uri="{D42A27DB-BD31-4B8C-83A1-F6EECF244321}">
                <p14:modId xmlns:p14="http://schemas.microsoft.com/office/powerpoint/2010/main" val="2743101460"/>
              </p:ext>
            </p:extLst>
          </p:nvPr>
        </p:nvGraphicFramePr>
        <p:xfrm>
          <a:off x="2660730" y="2892752"/>
          <a:ext cx="7480735" cy="1981356"/>
        </p:xfrm>
        <a:graphic>
          <a:graphicData uri="http://schemas.openxmlformats.org/drawingml/2006/table">
            <a:tbl>
              <a:tblPr firstRow="1" bandRow="1"/>
              <a:tblGrid>
                <a:gridCol w="7480735">
                  <a:extLst>
                    <a:ext uri="{9D8B030D-6E8A-4147-A177-3AD203B41FA5}">
                      <a16:colId xmlns:a16="http://schemas.microsoft.com/office/drawing/2014/main" val="20000"/>
                    </a:ext>
                  </a:extLst>
                </a:gridCol>
              </a:tblGrid>
              <a:tr h="278221">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a:buNone/>
                      </a:pPr>
                      <a:r>
                        <a:rPr lang="tr-TR" altLang="en-US" sz="1600" kern="1200" dirty="0">
                          <a:solidFill>
                            <a:schemeClr val="bg2">
                              <a:lumMod val="10000"/>
                            </a:schemeClr>
                          </a:solidFill>
                          <a:latin typeface="Arial" panose="020B0604020202020204" pitchFamily="34" charset="0"/>
                          <a:ea typeface="Cambria" panose="02040503050406030204" pitchFamily="18" charset="0"/>
                          <a:cs typeface="Arial" panose="020B0604020202020204" pitchFamily="34" charset="0"/>
                        </a:rPr>
                        <a:t>Çift Diploma Protokolleri</a:t>
                      </a:r>
                      <a:endParaRPr lang="en-GB" altLang="en-US" sz="1600" b="1" kern="1200" dirty="0">
                        <a:solidFill>
                          <a:schemeClr val="bg2">
                            <a:lumMod val="10000"/>
                          </a:schemeClr>
                        </a:solidFill>
                        <a:latin typeface="Arial" panose="020B0604020202020204" pitchFamily="34" charset="0"/>
                        <a:ea typeface="Cambria" panose="02040503050406030204" pitchFamily="18" charset="0"/>
                        <a:cs typeface="Arial" panose="020B0604020202020204" pitchFamily="34" charset="0"/>
                      </a:endParaRPr>
                    </a:p>
                  </a:txBody>
                  <a:tcPr marL="91443" marR="91443" marT="45746" marB="45746">
                    <a:lnL w="6350" cap="flat" cmpd="sng" algn="ctr">
                      <a:solidFill>
                        <a:srgbClr val="70AD47"/>
                      </a:solidFill>
                      <a:prstDash val="solid"/>
                      <a:miter lim="800000"/>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10000"/>
                  </a:ext>
                </a:extLst>
              </a:tr>
              <a:tr h="48685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600" dirty="0">
                          <a:solidFill>
                            <a:schemeClr val="bg2">
                              <a:lumMod val="10000"/>
                            </a:schemeClr>
                          </a:solidFill>
                          <a:latin typeface="Arial" panose="020B0604020202020204" pitchFamily="34" charset="0"/>
                          <a:ea typeface="Cambria" panose="02040503050406030204" pitchFamily="18" charset="0"/>
                          <a:cs typeface="Arial" panose="020B0604020202020204" pitchFamily="34" charset="0"/>
                        </a:rPr>
                        <a:t>Portland State University</a:t>
                      </a:r>
                    </a:p>
                    <a:p>
                      <a:r>
                        <a:rPr lang="tr-TR" sz="1600" dirty="0">
                          <a:solidFill>
                            <a:schemeClr val="bg2">
                              <a:lumMod val="10000"/>
                            </a:schemeClr>
                          </a:solidFill>
                          <a:latin typeface="Arial" panose="020B0604020202020204" pitchFamily="34" charset="0"/>
                          <a:ea typeface="Cambria" panose="02040503050406030204" pitchFamily="18" charset="0"/>
                          <a:cs typeface="Arial" panose="020B0604020202020204" pitchFamily="34" charset="0"/>
                        </a:rPr>
                        <a:t>-</a:t>
                      </a:r>
                      <a:r>
                        <a:rPr lang="tr-TR" sz="1600" baseline="0" dirty="0">
                          <a:solidFill>
                            <a:schemeClr val="bg2">
                              <a:lumMod val="10000"/>
                            </a:schemeClr>
                          </a:solidFill>
                          <a:latin typeface="Arial" panose="020B0604020202020204" pitchFamily="34" charset="0"/>
                          <a:ea typeface="Cambria" panose="02040503050406030204" pitchFamily="18" charset="0"/>
                          <a:cs typeface="Arial" panose="020B0604020202020204" pitchFamily="34" charset="0"/>
                        </a:rPr>
                        <a:t> «Siyaset Bilimi ve Uluslar arası İlişkiler» alanında Ortak Lisans Programı</a:t>
                      </a:r>
                      <a:endParaRPr lang="en-US" sz="1600" dirty="0">
                        <a:solidFill>
                          <a:schemeClr val="bg2">
                            <a:lumMod val="10000"/>
                          </a:schemeClr>
                        </a:solidFill>
                        <a:latin typeface="Arial" panose="020B0604020202020204" pitchFamily="34" charset="0"/>
                        <a:ea typeface="Cambria" panose="02040503050406030204" pitchFamily="18" charset="0"/>
                        <a:cs typeface="Arial" panose="020B0604020202020204" pitchFamily="34" charset="0"/>
                      </a:endParaRPr>
                    </a:p>
                  </a:txBody>
                  <a:tcPr marL="91443" marR="91443" marT="45746" marB="45746">
                    <a:lnL w="6350" cap="flat" cmpd="sng" algn="ctr">
                      <a:solidFill>
                        <a:srgbClr val="70AD47"/>
                      </a:solidFill>
                      <a:prstDash val="solid"/>
                      <a:miter lim="800000"/>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0413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kern="1200" dirty="0">
                          <a:solidFill>
                            <a:schemeClr val="bg2">
                              <a:lumMod val="10000"/>
                            </a:schemeClr>
                          </a:solidFill>
                          <a:latin typeface="Arial" panose="020B0604020202020204" pitchFamily="34" charset="0"/>
                          <a:ea typeface="Cambria" panose="02040503050406030204" pitchFamily="18" charset="0"/>
                          <a:cs typeface="Arial" panose="020B0604020202020204" pitchFamily="34" charset="0"/>
                        </a:rPr>
                        <a:t>University of Colorado Boulder</a:t>
                      </a:r>
                      <a:endParaRPr lang="tr-TR" altLang="en-US" sz="1600" kern="1200" dirty="0">
                        <a:solidFill>
                          <a:schemeClr val="bg2">
                            <a:lumMod val="10000"/>
                          </a:schemeClr>
                        </a:solidFill>
                        <a:latin typeface="Arial" panose="020B0604020202020204" pitchFamily="34" charset="0"/>
                        <a:ea typeface="Cambria" panose="020405030504060302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600" dirty="0">
                          <a:solidFill>
                            <a:schemeClr val="bg2">
                              <a:lumMod val="10000"/>
                            </a:schemeClr>
                          </a:solidFill>
                          <a:latin typeface="Arial" panose="020B0604020202020204" pitchFamily="34" charset="0"/>
                          <a:ea typeface="Cambria" panose="02040503050406030204" pitchFamily="18" charset="0"/>
                          <a:cs typeface="Arial" panose="020B0604020202020204" pitchFamily="34" charset="0"/>
                        </a:rPr>
                        <a:t>- «Elektrik-Elektronik Mühendisliği» alanında Ortak Lisans Programı</a:t>
                      </a:r>
                      <a:endParaRPr lang="tr-TR" altLang="en-US" sz="1600" kern="1200" dirty="0">
                        <a:solidFill>
                          <a:schemeClr val="bg2">
                            <a:lumMod val="10000"/>
                          </a:schemeClr>
                        </a:solidFill>
                        <a:latin typeface="Arial" panose="020B0604020202020204" pitchFamily="34" charset="0"/>
                        <a:ea typeface="Cambria" panose="020405030504060302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altLang="en-US" sz="1600" kern="1200" dirty="0">
                          <a:solidFill>
                            <a:schemeClr val="bg2">
                              <a:lumMod val="10000"/>
                            </a:schemeClr>
                          </a:solidFill>
                          <a:latin typeface="Arial" panose="020B0604020202020204" pitchFamily="34" charset="0"/>
                          <a:ea typeface="Cambria" panose="02040503050406030204" pitchFamily="18" charset="0"/>
                          <a:cs typeface="Arial" panose="020B0604020202020204" pitchFamily="34" charset="0"/>
                        </a:rPr>
                        <a:t>Benzer şekilde Makine</a:t>
                      </a:r>
                      <a:r>
                        <a:rPr lang="tr-TR" altLang="en-US" sz="1600" kern="1200" baseline="0" dirty="0">
                          <a:solidFill>
                            <a:schemeClr val="bg2">
                              <a:lumMod val="10000"/>
                            </a:schemeClr>
                          </a:solidFill>
                          <a:latin typeface="Arial" panose="020B0604020202020204" pitchFamily="34" charset="0"/>
                          <a:ea typeface="Cambria" panose="02040503050406030204" pitchFamily="18" charset="0"/>
                          <a:cs typeface="Arial" panose="020B0604020202020204" pitchFamily="34" charset="0"/>
                        </a:rPr>
                        <a:t> ve Bilgisayar Mühendisliği Bölümleri için de iki ayrı ortak program tasarlanması kararlaştırılmıştır </a:t>
                      </a:r>
                      <a:endParaRPr lang="en-GB" altLang="en-US" sz="1600" kern="1200" dirty="0">
                        <a:solidFill>
                          <a:schemeClr val="bg2">
                            <a:lumMod val="10000"/>
                          </a:schemeClr>
                        </a:solidFill>
                        <a:latin typeface="Arial" panose="020B0604020202020204" pitchFamily="34" charset="0"/>
                        <a:ea typeface="Cambria" panose="02040503050406030204" pitchFamily="18" charset="0"/>
                        <a:cs typeface="Arial" panose="020B0604020202020204" pitchFamily="34" charset="0"/>
                      </a:endParaRPr>
                    </a:p>
                  </a:txBody>
                  <a:tcPr marL="91443" marR="91443" marT="45746" marB="45746">
                    <a:lnL w="6350" cap="flat" cmpd="sng" algn="ctr">
                      <a:solidFill>
                        <a:srgbClr val="70AD47"/>
                      </a:solidFill>
                      <a:prstDash val="solid"/>
                      <a:miter lim="800000"/>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pic>
        <p:nvPicPr>
          <p:cNvPr id="18" name="Resim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9483" y="1196321"/>
            <a:ext cx="651292" cy="606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Resim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7244" y="2021525"/>
            <a:ext cx="966981" cy="622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Resim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52187" y="3101844"/>
            <a:ext cx="852228" cy="797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Resim 9" descr="C:\Users\userr\Desktop\images.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52186" y="3971642"/>
            <a:ext cx="852229" cy="812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up 21"/>
          <p:cNvGrpSpPr/>
          <p:nvPr/>
        </p:nvGrpSpPr>
        <p:grpSpPr>
          <a:xfrm>
            <a:off x="-12810" y="793197"/>
            <a:ext cx="12197241" cy="6008868"/>
            <a:chOff x="-5241" y="730729"/>
            <a:chExt cx="12197241" cy="6008868"/>
          </a:xfrm>
        </p:grpSpPr>
        <p:grpSp>
          <p:nvGrpSpPr>
            <p:cNvPr id="23" name="Grup 22"/>
            <p:cNvGrpSpPr/>
            <p:nvPr/>
          </p:nvGrpSpPr>
          <p:grpSpPr>
            <a:xfrm>
              <a:off x="-5241" y="6071536"/>
              <a:ext cx="12197241" cy="668061"/>
              <a:chOff x="-5241" y="6071536"/>
              <a:chExt cx="12197241" cy="668061"/>
            </a:xfrm>
          </p:grpSpPr>
          <p:pic>
            <p:nvPicPr>
              <p:cNvPr id="25" name="Resim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3482" y="6071536"/>
                <a:ext cx="3023608" cy="668061"/>
              </a:xfrm>
              <a:prstGeom prst="rect">
                <a:avLst/>
              </a:prstGeom>
            </p:spPr>
          </p:pic>
          <p:pic>
            <p:nvPicPr>
              <p:cNvPr id="26" name="Resim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47090" y="6253654"/>
                <a:ext cx="8544910" cy="346842"/>
              </a:xfrm>
              <a:prstGeom prst="rect">
                <a:avLst/>
              </a:prstGeom>
            </p:spPr>
          </p:pic>
          <p:pic>
            <p:nvPicPr>
              <p:cNvPr id="27" name="Resim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41" y="6264165"/>
                <a:ext cx="628723" cy="346842"/>
              </a:xfrm>
              <a:prstGeom prst="rect">
                <a:avLst/>
              </a:prstGeom>
            </p:spPr>
          </p:pic>
          <p:sp>
            <p:nvSpPr>
              <p:cNvPr id="28" name="Metin kutusu 27"/>
              <p:cNvSpPr txBox="1"/>
              <p:nvPr/>
            </p:nvSpPr>
            <p:spPr>
              <a:xfrm>
                <a:off x="9538138" y="6220900"/>
                <a:ext cx="2228193" cy="369332"/>
              </a:xfrm>
              <a:prstGeom prst="rect">
                <a:avLst/>
              </a:prstGeom>
              <a:noFill/>
            </p:spPr>
            <p:txBody>
              <a:bodyPr wrap="square" rtlCol="0">
                <a:spAutoFit/>
              </a:bodyPr>
              <a:lstStyle/>
              <a:p>
                <a:r>
                  <a:rPr lang="tr-TR" dirty="0">
                    <a:solidFill>
                      <a:prstClr val="white"/>
                    </a:solidFill>
                    <a:latin typeface="Corbel" panose="020B0503020204020204" pitchFamily="34" charset="0"/>
                  </a:rPr>
                  <a:t>www.cu.edu.tr</a:t>
                </a:r>
              </a:p>
            </p:txBody>
          </p:sp>
        </p:grpSp>
        <p:pic>
          <p:nvPicPr>
            <p:cNvPr id="24" name="Resim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730729"/>
              <a:ext cx="12192000" cy="45719"/>
            </a:xfrm>
            <a:prstGeom prst="rect">
              <a:avLst/>
            </a:prstGeom>
          </p:spPr>
        </p:pic>
      </p:grpSp>
    </p:spTree>
    <p:extLst>
      <p:ext uri="{BB962C8B-B14F-4D97-AF65-F5344CB8AC3E}">
        <p14:creationId xmlns:p14="http://schemas.microsoft.com/office/powerpoint/2010/main" val="3517922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yagram 10"/>
          <p:cNvGraphicFramePr/>
          <p:nvPr>
            <p:extLst>
              <p:ext uri="{D42A27DB-BD31-4B8C-83A1-F6EECF244321}">
                <p14:modId xmlns:p14="http://schemas.microsoft.com/office/powerpoint/2010/main" val="2562207834"/>
              </p:ext>
            </p:extLst>
          </p:nvPr>
        </p:nvGraphicFramePr>
        <p:xfrm>
          <a:off x="623482" y="1828799"/>
          <a:ext cx="10700300" cy="32050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Footer Placeholder 3">
            <a:extLst>
              <a:ext uri="{FF2B5EF4-FFF2-40B4-BE49-F238E27FC236}">
                <a16:creationId xmlns:a16="http://schemas.microsoft.com/office/drawing/2014/main" id="{BF945A67-81EA-95E9-B29E-6334E495E00E}"/>
              </a:ext>
            </a:extLst>
          </p:cNvPr>
          <p:cNvSpPr txBox="1">
            <a:spLocks/>
          </p:cNvSpPr>
          <p:nvPr/>
        </p:nvSpPr>
        <p:spPr>
          <a:xfrm>
            <a:off x="5402695" y="6253654"/>
            <a:ext cx="3352800"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dirty="0">
                <a:solidFill>
                  <a:prstClr val="white"/>
                </a:solidFill>
              </a:rPr>
              <a:t>Eğitim ve Öğretim</a:t>
            </a:r>
          </a:p>
        </p:txBody>
      </p:sp>
      <p:grpSp>
        <p:nvGrpSpPr>
          <p:cNvPr id="13" name="Grup 12"/>
          <p:cNvGrpSpPr/>
          <p:nvPr/>
        </p:nvGrpSpPr>
        <p:grpSpPr>
          <a:xfrm>
            <a:off x="-12810" y="793197"/>
            <a:ext cx="12197241" cy="6008868"/>
            <a:chOff x="-5241" y="730729"/>
            <a:chExt cx="12197241" cy="6008868"/>
          </a:xfrm>
        </p:grpSpPr>
        <p:grpSp>
          <p:nvGrpSpPr>
            <p:cNvPr id="14" name="Grup 13"/>
            <p:cNvGrpSpPr/>
            <p:nvPr/>
          </p:nvGrpSpPr>
          <p:grpSpPr>
            <a:xfrm>
              <a:off x="-5241" y="6071536"/>
              <a:ext cx="12197241" cy="668061"/>
              <a:chOff x="-5241" y="6071536"/>
              <a:chExt cx="12197241" cy="668061"/>
            </a:xfrm>
          </p:grpSpPr>
          <p:pic>
            <p:nvPicPr>
              <p:cNvPr id="16" name="Resim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3482" y="6071536"/>
                <a:ext cx="3023608" cy="668061"/>
              </a:xfrm>
              <a:prstGeom prst="rect">
                <a:avLst/>
              </a:prstGeom>
            </p:spPr>
          </p:pic>
          <p:pic>
            <p:nvPicPr>
              <p:cNvPr id="17" name="Resim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47090" y="6253654"/>
                <a:ext cx="8544910" cy="346842"/>
              </a:xfrm>
              <a:prstGeom prst="rect">
                <a:avLst/>
              </a:prstGeom>
            </p:spPr>
          </p:pic>
          <p:pic>
            <p:nvPicPr>
              <p:cNvPr id="18" name="Resim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41" y="6264165"/>
                <a:ext cx="628723" cy="346842"/>
              </a:xfrm>
              <a:prstGeom prst="rect">
                <a:avLst/>
              </a:prstGeom>
            </p:spPr>
          </p:pic>
          <p:sp>
            <p:nvSpPr>
              <p:cNvPr id="19" name="Metin kutusu 18"/>
              <p:cNvSpPr txBox="1"/>
              <p:nvPr/>
            </p:nvSpPr>
            <p:spPr>
              <a:xfrm>
                <a:off x="9538138" y="6220900"/>
                <a:ext cx="2228193" cy="369332"/>
              </a:xfrm>
              <a:prstGeom prst="rect">
                <a:avLst/>
              </a:prstGeom>
              <a:noFill/>
            </p:spPr>
            <p:txBody>
              <a:bodyPr wrap="square" rtlCol="0">
                <a:spAutoFit/>
              </a:bodyPr>
              <a:lstStyle/>
              <a:p>
                <a:r>
                  <a:rPr lang="tr-TR" dirty="0">
                    <a:solidFill>
                      <a:prstClr val="white"/>
                    </a:solidFill>
                    <a:latin typeface="Corbel" panose="020B0503020204020204" pitchFamily="34" charset="0"/>
                  </a:rPr>
                  <a:t>www.cu.edu.tr</a:t>
                </a:r>
              </a:p>
            </p:txBody>
          </p:sp>
        </p:grpSp>
        <p:pic>
          <p:nvPicPr>
            <p:cNvPr id="15" name="Resim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730729"/>
              <a:ext cx="12192000" cy="45719"/>
            </a:xfrm>
            <a:prstGeom prst="rect">
              <a:avLst/>
            </a:prstGeom>
          </p:spPr>
        </p:pic>
      </p:grpSp>
    </p:spTree>
    <p:extLst>
      <p:ext uri="{BB962C8B-B14F-4D97-AF65-F5344CB8AC3E}">
        <p14:creationId xmlns:p14="http://schemas.microsoft.com/office/powerpoint/2010/main" val="1736604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10728" y="87383"/>
            <a:ext cx="12193057" cy="5492972"/>
          </a:xfrm>
          <a:prstGeom prst="rect">
            <a:avLst/>
          </a:prstGeom>
        </p:spPr>
      </p:pic>
      <p:sp>
        <p:nvSpPr>
          <p:cNvPr id="45" name="Metin kutusu 44"/>
          <p:cNvSpPr txBox="1"/>
          <p:nvPr/>
        </p:nvSpPr>
        <p:spPr>
          <a:xfrm>
            <a:off x="-12810" y="-6800"/>
            <a:ext cx="12204810" cy="707886"/>
          </a:xfrm>
          <a:prstGeom prst="rect">
            <a:avLst/>
          </a:prstGeom>
          <a:noFill/>
        </p:spPr>
        <p:txBody>
          <a:bodyPr wrap="square" rtlCol="0">
            <a:spAutoFit/>
          </a:bodyPr>
          <a:lstStyle/>
          <a:p>
            <a:pPr lvl="0" algn="ctr" eaLnBrk="0" fontAlgn="base" hangingPunct="0">
              <a:spcBef>
                <a:spcPct val="0"/>
              </a:spcBef>
              <a:spcAft>
                <a:spcPct val="0"/>
              </a:spcAft>
            </a:pPr>
            <a:r>
              <a:rPr lang="tr-TR" sz="4000" b="1" spc="-60" dirty="0">
                <a:solidFill>
                  <a:srgbClr val="006128"/>
                </a:solidFill>
                <a:latin typeface="Calibri" panose="020F0502020204030204" pitchFamily="34" charset="0"/>
                <a:cs typeface="Calibri" panose="020F0502020204030204" pitchFamily="34" charset="0"/>
              </a:rPr>
              <a:t>B. EĞİTİM VE ÖĞRETİM </a:t>
            </a:r>
            <a:r>
              <a:rPr lang="en-US" sz="4000" b="1" spc="-60" dirty="0">
                <a:solidFill>
                  <a:srgbClr val="006128"/>
                </a:solidFill>
                <a:latin typeface="Calibri" panose="020F0502020204030204" pitchFamily="34" charset="0"/>
                <a:ea typeface="+mj-ea"/>
                <a:cs typeface="Calibri" panose="020F0502020204030204" pitchFamily="34" charset="0"/>
              </a:rPr>
              <a:t>PUKÖ DÖNGÜSÜ</a:t>
            </a:r>
          </a:p>
        </p:txBody>
      </p:sp>
      <p:sp>
        <p:nvSpPr>
          <p:cNvPr id="67" name="TextBox 32">
            <a:extLst>
              <a:ext uri="{FF2B5EF4-FFF2-40B4-BE49-F238E27FC236}">
                <a16:creationId xmlns:a16="http://schemas.microsoft.com/office/drawing/2014/main" id="{7F303330-EFC1-4AC8-A485-78DADDAF30EB}"/>
              </a:ext>
            </a:extLst>
          </p:cNvPr>
          <p:cNvSpPr txBox="1"/>
          <p:nvPr/>
        </p:nvSpPr>
        <p:spPr>
          <a:xfrm>
            <a:off x="8745890" y="1052166"/>
            <a:ext cx="3015600" cy="830997"/>
          </a:xfrm>
          <a:prstGeom prst="rect">
            <a:avLst/>
          </a:prstGeom>
          <a:noFill/>
        </p:spPr>
        <p:txBody>
          <a:bodyPr wrap="square" rtlCol="0">
            <a:spAutoFit/>
          </a:bodyPr>
          <a:lstStyle>
            <a:defPPr>
              <a:defRPr lang="en-US"/>
            </a:defPPr>
            <a:lvl1pPr>
              <a:defRPr sz="1400">
                <a:latin typeface="Arial" panose="020B0604020202020204" pitchFamily="34" charset="0"/>
                <a:cs typeface="Arial" panose="020B0604020202020204" pitchFamily="34" charset="0"/>
              </a:defRPr>
            </a:lvl1pPr>
          </a:lstStyle>
          <a:p>
            <a:pPr algn="just"/>
            <a:r>
              <a:rPr lang="tr-TR" sz="1600" dirty="0"/>
              <a:t>Fakülteler</a:t>
            </a:r>
          </a:p>
          <a:p>
            <a:pPr algn="just"/>
            <a:r>
              <a:rPr lang="tr-TR" sz="1600" dirty="0"/>
              <a:t>Enstitüler</a:t>
            </a:r>
          </a:p>
          <a:p>
            <a:pPr algn="just"/>
            <a:r>
              <a:rPr lang="tr-TR" sz="1600" dirty="0"/>
              <a:t>YO/MYO</a:t>
            </a:r>
          </a:p>
        </p:txBody>
      </p:sp>
      <p:sp>
        <p:nvSpPr>
          <p:cNvPr id="103" name="TextBox 32">
            <a:extLst>
              <a:ext uri="{FF2B5EF4-FFF2-40B4-BE49-F238E27FC236}">
                <a16:creationId xmlns:a16="http://schemas.microsoft.com/office/drawing/2014/main" id="{7F303330-EFC1-4AC8-A485-78DADDAF30EB}"/>
              </a:ext>
            </a:extLst>
          </p:cNvPr>
          <p:cNvSpPr txBox="1"/>
          <p:nvPr/>
        </p:nvSpPr>
        <p:spPr>
          <a:xfrm>
            <a:off x="8332070" y="4602342"/>
            <a:ext cx="3661031" cy="1815882"/>
          </a:xfrm>
          <a:prstGeom prst="rect">
            <a:avLst/>
          </a:prstGeom>
          <a:noFill/>
        </p:spPr>
        <p:txBody>
          <a:bodyPr wrap="square" rtlCol="0">
            <a:spAutoFit/>
          </a:bodyPr>
          <a:lstStyle>
            <a:defPPr>
              <a:defRPr lang="en-US"/>
            </a:defPPr>
            <a:lvl1pPr>
              <a:defRPr sz="1400">
                <a:latin typeface="Arial" panose="020B0604020202020204" pitchFamily="34" charset="0"/>
                <a:cs typeface="Arial" panose="020B0604020202020204" pitchFamily="34" charset="0"/>
              </a:defRPr>
            </a:lvl1pPr>
          </a:lstStyle>
          <a:p>
            <a:pPr marL="285750" indent="-285750" algn="just">
              <a:buFont typeface="Arial" panose="020B0604020202020204" pitchFamily="34" charset="0"/>
              <a:buChar char="•"/>
            </a:pPr>
            <a:r>
              <a:rPr lang="tr-TR" sz="1600" dirty="0"/>
              <a:t>Öğrenci ve Akademik Personel Anketleri</a:t>
            </a:r>
          </a:p>
          <a:p>
            <a:pPr marL="285750" indent="-285750" algn="just">
              <a:buFont typeface="Arial" panose="020B0604020202020204" pitchFamily="34" charset="0"/>
              <a:buChar char="•"/>
            </a:pPr>
            <a:r>
              <a:rPr lang="tr-TR" sz="1600" dirty="0"/>
              <a:t>Birim Akademik Kurulları</a:t>
            </a:r>
          </a:p>
          <a:p>
            <a:pPr marL="285750" indent="-285750" algn="just">
              <a:buFont typeface="Arial" panose="020B0604020202020204" pitchFamily="34" charset="0"/>
              <a:buChar char="•"/>
            </a:pPr>
            <a:r>
              <a:rPr lang="tr-TR" sz="1600" dirty="0"/>
              <a:t>Fakülte/YO/MYO Kurulları</a:t>
            </a:r>
          </a:p>
          <a:p>
            <a:pPr marL="285750" indent="-285750">
              <a:buFont typeface="Arial" panose="020B0604020202020204" pitchFamily="34" charset="0"/>
              <a:buChar char="•"/>
            </a:pPr>
            <a:r>
              <a:rPr lang="tr-TR" sz="1600" dirty="0"/>
              <a:t>Kalite Komisyonu </a:t>
            </a:r>
          </a:p>
          <a:p>
            <a:r>
              <a:rPr lang="tr-TR" sz="1600" dirty="0"/>
              <a:t>(Eğitim ve Öğretim Alt Çalışma Grubu)</a:t>
            </a:r>
          </a:p>
          <a:p>
            <a:pPr marL="285750" indent="-285750" algn="just">
              <a:buFont typeface="Arial" panose="020B0604020202020204" pitchFamily="34" charset="0"/>
              <a:buChar char="•"/>
            </a:pPr>
            <a:endParaRPr lang="en-US" sz="1600" dirty="0"/>
          </a:p>
        </p:txBody>
      </p:sp>
      <p:sp>
        <p:nvSpPr>
          <p:cNvPr id="104" name="TextBox 32">
            <a:extLst>
              <a:ext uri="{FF2B5EF4-FFF2-40B4-BE49-F238E27FC236}">
                <a16:creationId xmlns:a16="http://schemas.microsoft.com/office/drawing/2014/main" id="{7F303330-EFC1-4AC8-A485-78DADDAF30EB}"/>
              </a:ext>
            </a:extLst>
          </p:cNvPr>
          <p:cNvSpPr txBox="1"/>
          <p:nvPr/>
        </p:nvSpPr>
        <p:spPr>
          <a:xfrm>
            <a:off x="-899" y="814513"/>
            <a:ext cx="3676221" cy="2246769"/>
          </a:xfrm>
          <a:prstGeom prst="rect">
            <a:avLst/>
          </a:prstGeom>
          <a:noFill/>
        </p:spPr>
        <p:txBody>
          <a:bodyPr wrap="square" rtlCol="0">
            <a:spAutoFit/>
          </a:bodyPr>
          <a:lstStyle>
            <a:defPPr>
              <a:defRPr lang="en-US"/>
            </a:defPPr>
            <a:lvl1pPr>
              <a:defRPr sz="1400">
                <a:latin typeface="Arial" panose="020B0604020202020204" pitchFamily="34" charset="0"/>
                <a:cs typeface="Arial" panose="020B0604020202020204" pitchFamily="34" charset="0"/>
              </a:defRPr>
            </a:lvl1pPr>
          </a:lstStyle>
          <a:p>
            <a:pPr marL="285750" indent="-285750">
              <a:buFont typeface="Arial" panose="020B0604020202020204" pitchFamily="34" charset="0"/>
              <a:buChar char="•"/>
            </a:pPr>
            <a:endParaRPr lang="tr-TR"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r-TR" sz="1600" dirty="0"/>
              <a:t>Akademik Kurullardan Gelen Ders Planları</a:t>
            </a:r>
          </a:p>
          <a:p>
            <a:pPr marL="285750" indent="-285750">
              <a:buFont typeface="Arial" panose="020B0604020202020204" pitchFamily="34" charset="0"/>
              <a:buChar char="•"/>
            </a:pPr>
            <a:r>
              <a:rPr lang="tr-TR" sz="1600" dirty="0"/>
              <a:t>Bölümlerin Ders Bilgi Paketi Kontrolleri </a:t>
            </a:r>
          </a:p>
          <a:p>
            <a:pPr marL="285750" indent="-285750">
              <a:buFont typeface="Arial" panose="020B0604020202020204" pitchFamily="34" charset="0"/>
              <a:buChar char="•"/>
            </a:pPr>
            <a:r>
              <a:rPr lang="tr-TR" sz="1600" dirty="0"/>
              <a:t>Fakülte/Enstitü/YO/MYO Kurulları</a:t>
            </a:r>
          </a:p>
          <a:p>
            <a:pPr marL="285750" indent="-285750">
              <a:buFont typeface="Arial" panose="020B0604020202020204" pitchFamily="34" charset="0"/>
              <a:buChar char="•"/>
            </a:pPr>
            <a:r>
              <a:rPr lang="tr-TR" sz="1600" dirty="0"/>
              <a:t>Senato</a:t>
            </a:r>
          </a:p>
          <a:p>
            <a:pPr marL="285750" indent="-285750">
              <a:buFont typeface="Arial" panose="020B0604020202020204" pitchFamily="34" charset="0"/>
              <a:buChar char="•"/>
            </a:pPr>
            <a:r>
              <a:rPr lang="tr-TR" sz="1600" dirty="0"/>
              <a:t>Öğrenci İşleri Daire Başkanlığı</a:t>
            </a:r>
            <a:endParaRPr lang="en-US" sz="1600" dirty="0"/>
          </a:p>
          <a:p>
            <a:pPr marL="285750" indent="-285750">
              <a:buFont typeface="Arial" panose="020B0604020202020204" pitchFamily="34" charset="0"/>
              <a:buChar char="•"/>
            </a:pPr>
            <a:endParaRPr lang="tr-TR" sz="1400" dirty="0">
              <a:latin typeface="Arial" panose="020B0604020202020204" pitchFamily="34" charset="0"/>
              <a:cs typeface="Arial" panose="020B0604020202020204" pitchFamily="34" charset="0"/>
            </a:endParaRPr>
          </a:p>
        </p:txBody>
      </p:sp>
      <p:sp>
        <p:nvSpPr>
          <p:cNvPr id="105" name="TextBox 32">
            <a:extLst>
              <a:ext uri="{FF2B5EF4-FFF2-40B4-BE49-F238E27FC236}">
                <a16:creationId xmlns:a16="http://schemas.microsoft.com/office/drawing/2014/main" id="{7F303330-EFC1-4AC8-A485-78DADDAF30EB}"/>
              </a:ext>
            </a:extLst>
          </p:cNvPr>
          <p:cNvSpPr txBox="1"/>
          <p:nvPr/>
        </p:nvSpPr>
        <p:spPr>
          <a:xfrm>
            <a:off x="164599" y="4725393"/>
            <a:ext cx="3502887" cy="1508105"/>
          </a:xfrm>
          <a:prstGeom prst="rect">
            <a:avLst/>
          </a:prstGeom>
          <a:noFill/>
        </p:spPr>
        <p:txBody>
          <a:bodyPr wrap="square" rtlCol="0">
            <a:spAutoFit/>
          </a:bodyPr>
          <a:lstStyle>
            <a:defPPr>
              <a:defRPr lang="en-US"/>
            </a:defPPr>
            <a:lvl1pPr>
              <a:defRPr sz="1400">
                <a:latin typeface="Arial" panose="020B0604020202020204" pitchFamily="34" charset="0"/>
                <a:cs typeface="Arial" panose="020B0604020202020204" pitchFamily="34" charset="0"/>
              </a:defRPr>
            </a:lvl1pPr>
          </a:lstStyle>
          <a:p>
            <a:pPr marL="285750" indent="-285750" algn="just">
              <a:buFont typeface="Arial" panose="020B0604020202020204" pitchFamily="34" charset="0"/>
              <a:buChar char="•"/>
            </a:pPr>
            <a:r>
              <a:rPr lang="tr-TR" sz="1600" dirty="0"/>
              <a:t>Birim Akademik Kurulları</a:t>
            </a:r>
          </a:p>
          <a:p>
            <a:pPr marL="285750" indent="-285750" algn="just">
              <a:buFont typeface="Arial" panose="020B0604020202020204" pitchFamily="34" charset="0"/>
              <a:buChar char="•"/>
            </a:pPr>
            <a:r>
              <a:rPr lang="tr-TR" sz="1600" dirty="0"/>
              <a:t>Fakülte/YO/MYO Kurulları</a:t>
            </a:r>
          </a:p>
          <a:p>
            <a:pPr marL="285750" indent="-285750">
              <a:buFont typeface="Arial" panose="020B0604020202020204" pitchFamily="34" charset="0"/>
              <a:buChar char="•"/>
            </a:pPr>
            <a:r>
              <a:rPr lang="tr-TR" sz="1500" dirty="0"/>
              <a:t>Kalite Komisyonu </a:t>
            </a:r>
          </a:p>
          <a:p>
            <a:r>
              <a:rPr lang="tr-TR" sz="1500" dirty="0"/>
              <a:t>(Eğitim ve Öğretim Alt Çalışma Grubu)</a:t>
            </a:r>
          </a:p>
          <a:p>
            <a:pPr marL="285750" indent="-285750">
              <a:buFont typeface="Arial" panose="020B0604020202020204" pitchFamily="34" charset="0"/>
              <a:buChar char="•"/>
            </a:pPr>
            <a:r>
              <a:rPr lang="tr-TR" sz="1500" dirty="0">
                <a:latin typeface="Arial" panose="020B0604020202020204" pitchFamily="34" charset="0"/>
                <a:cs typeface="Arial" panose="020B0604020202020204" pitchFamily="34" charset="0"/>
              </a:rPr>
              <a:t>Üst Yönetim</a:t>
            </a:r>
          </a:p>
          <a:p>
            <a:pPr marL="1200150" lvl="2" indent="-285750" algn="r">
              <a:buFont typeface="Arial" panose="020B0604020202020204" pitchFamily="34" charset="0"/>
              <a:buChar char="•"/>
            </a:pPr>
            <a:endParaRPr lang="en-US" sz="1500" dirty="0">
              <a:latin typeface="Arial" panose="020B0604020202020204" pitchFamily="34" charset="0"/>
              <a:cs typeface="Arial" panose="020B0604020202020204" pitchFamily="34" charset="0"/>
            </a:endParaRPr>
          </a:p>
        </p:txBody>
      </p:sp>
      <p:sp>
        <p:nvSpPr>
          <p:cNvPr id="20" name="TextBox 32">
            <a:extLst>
              <a:ext uri="{FF2B5EF4-FFF2-40B4-BE49-F238E27FC236}">
                <a16:creationId xmlns:a16="http://schemas.microsoft.com/office/drawing/2014/main" id="{7F303330-EFC1-4AC8-A485-78DADDAF30EB}"/>
              </a:ext>
            </a:extLst>
          </p:cNvPr>
          <p:cNvSpPr txBox="1"/>
          <p:nvPr/>
        </p:nvSpPr>
        <p:spPr>
          <a:xfrm>
            <a:off x="8332069" y="957154"/>
            <a:ext cx="3015600" cy="584775"/>
          </a:xfrm>
          <a:prstGeom prst="rect">
            <a:avLst/>
          </a:prstGeom>
          <a:noFill/>
        </p:spPr>
        <p:txBody>
          <a:bodyPr wrap="square" rtlCol="0">
            <a:spAutoFit/>
          </a:bodyPr>
          <a:lstStyle>
            <a:defPPr>
              <a:defRPr lang="en-US"/>
            </a:defPPr>
            <a:lvl1pPr>
              <a:defRPr sz="1400">
                <a:latin typeface="Arial" panose="020B0604020202020204" pitchFamily="34" charset="0"/>
                <a:cs typeface="Arial" panose="020B0604020202020204" pitchFamily="34" charset="0"/>
              </a:defRPr>
            </a:lvl1pPr>
          </a:lstStyle>
          <a:p>
            <a:pPr marL="285750" indent="-285750" algn="just">
              <a:buFont typeface="Arial" panose="020B0604020202020204" pitchFamily="34" charset="0"/>
              <a:buChar char="•"/>
            </a:pPr>
            <a:r>
              <a:rPr lang="tr-TR" sz="1600" dirty="0">
                <a:solidFill>
                  <a:srgbClr val="00421C"/>
                </a:solidFill>
              </a:rPr>
              <a:t>Akademik Birimler</a:t>
            </a:r>
          </a:p>
          <a:p>
            <a:pPr marL="285750" indent="-285750" algn="just">
              <a:buFont typeface="Arial" panose="020B0604020202020204" pitchFamily="34" charset="0"/>
              <a:buChar char="•"/>
            </a:pPr>
            <a:r>
              <a:rPr lang="tr-TR" sz="1600" dirty="0">
                <a:solidFill>
                  <a:srgbClr val="00421C"/>
                </a:solidFill>
              </a:rPr>
              <a:t>İlgili İdari Birimler</a:t>
            </a:r>
          </a:p>
        </p:txBody>
      </p:sp>
      <p:sp>
        <p:nvSpPr>
          <p:cNvPr id="21" name="TextBox 32">
            <a:extLst>
              <a:ext uri="{FF2B5EF4-FFF2-40B4-BE49-F238E27FC236}">
                <a16:creationId xmlns:a16="http://schemas.microsoft.com/office/drawing/2014/main" id="{7F303330-EFC1-4AC8-A485-78DADDAF30EB}"/>
              </a:ext>
            </a:extLst>
          </p:cNvPr>
          <p:cNvSpPr txBox="1"/>
          <p:nvPr/>
        </p:nvSpPr>
        <p:spPr>
          <a:xfrm>
            <a:off x="8332069" y="3898713"/>
            <a:ext cx="3661031" cy="3016210"/>
          </a:xfrm>
          <a:prstGeom prst="rect">
            <a:avLst/>
          </a:prstGeom>
          <a:noFill/>
        </p:spPr>
        <p:txBody>
          <a:bodyPr wrap="square" rtlCol="0">
            <a:spAutoFit/>
          </a:bodyPr>
          <a:lstStyle>
            <a:defPPr>
              <a:defRPr lang="en-US"/>
            </a:defPPr>
            <a:lvl1pPr>
              <a:defRPr sz="1400">
                <a:latin typeface="Arial" panose="020B0604020202020204" pitchFamily="34" charset="0"/>
                <a:cs typeface="Arial" panose="020B0604020202020204" pitchFamily="34" charset="0"/>
              </a:defRPr>
            </a:lvl1pPr>
          </a:lstStyle>
          <a:p>
            <a:pPr marL="285750" indent="-285750">
              <a:buFont typeface="Arial" panose="020B0604020202020204" pitchFamily="34" charset="0"/>
              <a:buChar char="•"/>
            </a:pPr>
            <a:r>
              <a:rPr lang="tr-TR" sz="1600" dirty="0">
                <a:solidFill>
                  <a:srgbClr val="00421C"/>
                </a:solidFill>
              </a:rPr>
              <a:t>Paydaş Görüşleri</a:t>
            </a:r>
          </a:p>
          <a:p>
            <a:pPr marL="285750" indent="-285750">
              <a:buFont typeface="Arial" panose="020B0604020202020204" pitchFamily="34" charset="0"/>
              <a:buChar char="•"/>
            </a:pPr>
            <a:r>
              <a:rPr lang="tr-TR" sz="1600" dirty="0">
                <a:solidFill>
                  <a:srgbClr val="00421C"/>
                </a:solidFill>
              </a:rPr>
              <a:t>Performans Göstergelerini İlgili Kurul ve Komisyonların İzlemesi</a:t>
            </a:r>
          </a:p>
          <a:p>
            <a:pPr marL="285750" indent="-285750">
              <a:buFont typeface="Arial" panose="020B0604020202020204" pitchFamily="34" charset="0"/>
              <a:buChar char="•"/>
            </a:pPr>
            <a:r>
              <a:rPr lang="tr-TR" sz="1600" dirty="0">
                <a:solidFill>
                  <a:srgbClr val="00421C"/>
                </a:solidFill>
              </a:rPr>
              <a:t>Fakülte/Enstitü/YO/Konservatuvar/MYO Kurulları</a:t>
            </a:r>
          </a:p>
          <a:p>
            <a:pPr marL="285750" indent="-285750">
              <a:buFont typeface="Arial" panose="020B0604020202020204" pitchFamily="34" charset="0"/>
              <a:buChar char="•"/>
            </a:pPr>
            <a:r>
              <a:rPr lang="tr-TR" sz="1600" dirty="0">
                <a:solidFill>
                  <a:srgbClr val="00421C"/>
                </a:solidFill>
              </a:rPr>
              <a:t>Öğrenci İşleri Daire Başkanlığı</a:t>
            </a:r>
          </a:p>
          <a:p>
            <a:pPr marL="285750" indent="-285750">
              <a:buFont typeface="Arial" panose="020B0604020202020204" pitchFamily="34" charset="0"/>
              <a:buChar char="•"/>
            </a:pPr>
            <a:r>
              <a:rPr lang="tr-TR" sz="1600" dirty="0">
                <a:solidFill>
                  <a:srgbClr val="00421C"/>
                </a:solidFill>
              </a:rPr>
              <a:t>Eğitim Koordinatörlüğü</a:t>
            </a:r>
          </a:p>
          <a:p>
            <a:pPr marL="285750" indent="-285750">
              <a:buFont typeface="Arial" panose="020B0604020202020204" pitchFamily="34" charset="0"/>
              <a:buChar char="•"/>
            </a:pPr>
            <a:r>
              <a:rPr lang="tr-TR" sz="1600" dirty="0">
                <a:solidFill>
                  <a:srgbClr val="00421C"/>
                </a:solidFill>
              </a:rPr>
              <a:t>Kalite Komisyonu </a:t>
            </a:r>
          </a:p>
          <a:p>
            <a:pPr indent="269875"/>
            <a:r>
              <a:rPr lang="tr-TR" dirty="0">
                <a:solidFill>
                  <a:srgbClr val="00421C"/>
                </a:solidFill>
              </a:rPr>
              <a:t>(Eğitim ve Öğretim Alt Çalışma Grubu)</a:t>
            </a:r>
          </a:p>
          <a:p>
            <a:pPr marL="285750" indent="-285750">
              <a:buFont typeface="Arial" panose="020B0604020202020204" pitchFamily="34" charset="0"/>
              <a:buChar char="•"/>
            </a:pPr>
            <a:endParaRPr lang="tr-TR" sz="1600" dirty="0">
              <a:solidFill>
                <a:srgbClr val="00421C"/>
              </a:solidFill>
            </a:endParaRPr>
          </a:p>
          <a:p>
            <a:endParaRPr lang="tr-TR" sz="1600" dirty="0">
              <a:solidFill>
                <a:srgbClr val="00421C"/>
              </a:solidFill>
            </a:endParaRPr>
          </a:p>
          <a:p>
            <a:pPr marL="285750" indent="-285750" algn="just">
              <a:buFont typeface="Arial" panose="020B0604020202020204" pitchFamily="34" charset="0"/>
              <a:buChar char="•"/>
            </a:pPr>
            <a:endParaRPr lang="en-US" sz="1600" dirty="0">
              <a:solidFill>
                <a:srgbClr val="00421C"/>
              </a:solidFill>
            </a:endParaRPr>
          </a:p>
        </p:txBody>
      </p:sp>
      <p:sp>
        <p:nvSpPr>
          <p:cNvPr id="22" name="TextBox 32">
            <a:extLst>
              <a:ext uri="{FF2B5EF4-FFF2-40B4-BE49-F238E27FC236}">
                <a16:creationId xmlns:a16="http://schemas.microsoft.com/office/drawing/2014/main" id="{7F303330-EFC1-4AC8-A485-78DADDAF30EB}"/>
              </a:ext>
            </a:extLst>
          </p:cNvPr>
          <p:cNvSpPr txBox="1"/>
          <p:nvPr/>
        </p:nvSpPr>
        <p:spPr>
          <a:xfrm>
            <a:off x="210728" y="691402"/>
            <a:ext cx="3676221" cy="2954655"/>
          </a:xfrm>
          <a:prstGeom prst="rect">
            <a:avLst/>
          </a:prstGeom>
          <a:noFill/>
        </p:spPr>
        <p:txBody>
          <a:bodyPr wrap="square" rtlCol="0">
            <a:spAutoFit/>
          </a:bodyPr>
          <a:lstStyle>
            <a:defPPr>
              <a:defRPr lang="en-US"/>
            </a:defPPr>
            <a:lvl1pPr>
              <a:defRPr sz="1400">
                <a:latin typeface="Arial" panose="020B0604020202020204" pitchFamily="34" charset="0"/>
                <a:cs typeface="Arial" panose="020B0604020202020204" pitchFamily="34" charset="0"/>
              </a:defRPr>
            </a:lvl1pPr>
          </a:lstStyle>
          <a:p>
            <a:pPr marL="285750" indent="-285750">
              <a:buFont typeface="Arial" panose="020B0604020202020204" pitchFamily="34" charset="0"/>
              <a:buChar char="•"/>
            </a:pPr>
            <a:endParaRPr lang="tr-TR" sz="1400" dirty="0">
              <a:solidFill>
                <a:srgbClr val="00421C"/>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r-TR" sz="1600" dirty="0">
                <a:solidFill>
                  <a:srgbClr val="00421C"/>
                </a:solidFill>
              </a:rPr>
              <a:t>Stratejik Plan</a:t>
            </a:r>
          </a:p>
          <a:p>
            <a:pPr marL="285750" indent="-285750">
              <a:buFont typeface="Arial" panose="020B0604020202020204" pitchFamily="34" charset="0"/>
              <a:buChar char="•"/>
            </a:pPr>
            <a:r>
              <a:rPr lang="tr-TR" sz="1600" dirty="0">
                <a:solidFill>
                  <a:srgbClr val="00421C"/>
                </a:solidFill>
              </a:rPr>
              <a:t>Öğrenci İşleri Daire Başkanlığı</a:t>
            </a:r>
          </a:p>
          <a:p>
            <a:pPr marL="285750" indent="-285750">
              <a:buFont typeface="Arial" panose="020B0604020202020204" pitchFamily="34" charset="0"/>
              <a:buChar char="•"/>
            </a:pPr>
            <a:r>
              <a:rPr lang="tr-TR" sz="1600" dirty="0">
                <a:solidFill>
                  <a:srgbClr val="00421C"/>
                </a:solidFill>
              </a:rPr>
              <a:t>Fakülte/Enstitü/YO/Konservatuvar/MYO Kurulları</a:t>
            </a:r>
          </a:p>
          <a:p>
            <a:pPr marL="285750" indent="-285750">
              <a:buFont typeface="Arial" panose="020B0604020202020204" pitchFamily="34" charset="0"/>
              <a:buChar char="•"/>
            </a:pPr>
            <a:r>
              <a:rPr lang="tr-TR" sz="1600" dirty="0">
                <a:solidFill>
                  <a:srgbClr val="00421C"/>
                </a:solidFill>
              </a:rPr>
              <a:t>Eğitim Koordinatörlüğü</a:t>
            </a:r>
          </a:p>
          <a:p>
            <a:pPr marL="285750" indent="-285750">
              <a:buFont typeface="Arial" panose="020B0604020202020204" pitchFamily="34" charset="0"/>
              <a:buChar char="•"/>
            </a:pPr>
            <a:r>
              <a:rPr lang="tr-TR" sz="1600" dirty="0">
                <a:solidFill>
                  <a:srgbClr val="00421C"/>
                </a:solidFill>
              </a:rPr>
              <a:t>Kalite Komisyonu </a:t>
            </a:r>
          </a:p>
          <a:p>
            <a:pPr indent="269875"/>
            <a:r>
              <a:rPr lang="tr-TR" dirty="0">
                <a:solidFill>
                  <a:srgbClr val="00421C"/>
                </a:solidFill>
              </a:rPr>
              <a:t>(Eğitim ve Öğretim Alt Çalışma Grubu)</a:t>
            </a:r>
          </a:p>
          <a:p>
            <a:pPr marL="285750" indent="-285750">
              <a:buFont typeface="Arial" panose="020B0604020202020204" pitchFamily="34" charset="0"/>
              <a:buChar char="•"/>
            </a:pPr>
            <a:r>
              <a:rPr lang="tr-TR" sz="1600" dirty="0">
                <a:solidFill>
                  <a:srgbClr val="00421C"/>
                </a:solidFill>
              </a:rPr>
              <a:t>Senato</a:t>
            </a:r>
          </a:p>
          <a:p>
            <a:pPr marL="285750" indent="-285750">
              <a:buFont typeface="Arial" panose="020B0604020202020204" pitchFamily="34" charset="0"/>
              <a:buChar char="•"/>
            </a:pPr>
            <a:r>
              <a:rPr lang="tr-TR" sz="1600" dirty="0">
                <a:solidFill>
                  <a:srgbClr val="00421C"/>
                </a:solidFill>
              </a:rPr>
              <a:t>Rektörlük</a:t>
            </a:r>
          </a:p>
          <a:p>
            <a:pPr marL="285750" indent="-285750">
              <a:buFont typeface="Arial" panose="020B0604020202020204" pitchFamily="34" charset="0"/>
              <a:buChar char="•"/>
            </a:pPr>
            <a:endParaRPr lang="en-US" sz="1600" dirty="0">
              <a:solidFill>
                <a:srgbClr val="00421C"/>
              </a:solidFill>
            </a:endParaRPr>
          </a:p>
          <a:p>
            <a:pPr marL="285750" indent="-285750">
              <a:buFont typeface="Arial" panose="020B0604020202020204" pitchFamily="34" charset="0"/>
              <a:buChar char="•"/>
            </a:pPr>
            <a:endParaRPr lang="tr-TR" sz="1400" dirty="0">
              <a:solidFill>
                <a:srgbClr val="00421C"/>
              </a:solidFill>
              <a:latin typeface="Arial" panose="020B0604020202020204" pitchFamily="34" charset="0"/>
              <a:cs typeface="Arial" panose="020B0604020202020204" pitchFamily="34" charset="0"/>
            </a:endParaRPr>
          </a:p>
        </p:txBody>
      </p:sp>
      <p:sp>
        <p:nvSpPr>
          <p:cNvPr id="23" name="TextBox 32">
            <a:extLst>
              <a:ext uri="{FF2B5EF4-FFF2-40B4-BE49-F238E27FC236}">
                <a16:creationId xmlns:a16="http://schemas.microsoft.com/office/drawing/2014/main" id="{7F303330-EFC1-4AC8-A485-78DADDAF30EB}"/>
              </a:ext>
            </a:extLst>
          </p:cNvPr>
          <p:cNvSpPr txBox="1"/>
          <p:nvPr/>
        </p:nvSpPr>
        <p:spPr>
          <a:xfrm>
            <a:off x="210728" y="3917428"/>
            <a:ext cx="3668385" cy="2539157"/>
          </a:xfrm>
          <a:prstGeom prst="rect">
            <a:avLst/>
          </a:prstGeom>
          <a:noFill/>
        </p:spPr>
        <p:txBody>
          <a:bodyPr wrap="square" rtlCol="0">
            <a:spAutoFit/>
          </a:bodyPr>
          <a:lstStyle>
            <a:defPPr>
              <a:defRPr lang="en-US"/>
            </a:defPPr>
            <a:lvl1pPr>
              <a:defRPr sz="1400">
                <a:latin typeface="Arial" panose="020B0604020202020204" pitchFamily="34" charset="0"/>
                <a:cs typeface="Arial" panose="020B0604020202020204" pitchFamily="34" charset="0"/>
              </a:defRPr>
            </a:lvl1pPr>
          </a:lstStyle>
          <a:p>
            <a:pPr marL="285750" indent="-285750" algn="just">
              <a:buFont typeface="Arial" panose="020B0604020202020204" pitchFamily="34" charset="0"/>
              <a:buChar char="•"/>
            </a:pPr>
            <a:r>
              <a:rPr lang="tr-TR" sz="1600" dirty="0">
                <a:solidFill>
                  <a:srgbClr val="00421C"/>
                </a:solidFill>
              </a:rPr>
              <a:t>Fakülte/Enstitü/YO/Konservatuvar/MYO Kurulları</a:t>
            </a:r>
          </a:p>
          <a:p>
            <a:pPr marL="285750" indent="-285750" algn="just">
              <a:buFont typeface="Arial" panose="020B0604020202020204" pitchFamily="34" charset="0"/>
              <a:buChar char="•"/>
            </a:pPr>
            <a:r>
              <a:rPr lang="tr-TR" sz="1600" dirty="0">
                <a:solidFill>
                  <a:srgbClr val="00421C"/>
                </a:solidFill>
              </a:rPr>
              <a:t>Öğrenci İşleri Daire Başkanlığı</a:t>
            </a:r>
          </a:p>
          <a:p>
            <a:pPr marL="285750" indent="-285750">
              <a:buFont typeface="Arial" panose="020B0604020202020204" pitchFamily="34" charset="0"/>
              <a:buChar char="•"/>
            </a:pPr>
            <a:r>
              <a:rPr lang="tr-TR" sz="1600" dirty="0">
                <a:solidFill>
                  <a:srgbClr val="00421C"/>
                </a:solidFill>
              </a:rPr>
              <a:t>Eğitim Koordinatörlüğü</a:t>
            </a:r>
          </a:p>
          <a:p>
            <a:pPr marL="285750" indent="-285750">
              <a:buFont typeface="Arial" panose="020B0604020202020204" pitchFamily="34" charset="0"/>
              <a:buChar char="•"/>
            </a:pPr>
            <a:r>
              <a:rPr lang="tr-TR" sz="1600" dirty="0">
                <a:solidFill>
                  <a:srgbClr val="00421C"/>
                </a:solidFill>
              </a:rPr>
              <a:t>Kalite Komisyonu </a:t>
            </a:r>
          </a:p>
          <a:p>
            <a:pPr indent="269875"/>
            <a:r>
              <a:rPr lang="tr-TR" dirty="0">
                <a:solidFill>
                  <a:srgbClr val="00421C"/>
                </a:solidFill>
              </a:rPr>
              <a:t>(Eğitim ve Öğretim Alt Çalışma Grubu)</a:t>
            </a:r>
          </a:p>
          <a:p>
            <a:pPr marL="285750" indent="-285750" algn="just">
              <a:buFont typeface="Arial" panose="020B0604020202020204" pitchFamily="34" charset="0"/>
              <a:buChar char="•"/>
            </a:pPr>
            <a:r>
              <a:rPr lang="tr-TR" sz="1600" dirty="0">
                <a:solidFill>
                  <a:srgbClr val="00421C"/>
                </a:solidFill>
              </a:rPr>
              <a:t>Senato</a:t>
            </a:r>
          </a:p>
          <a:p>
            <a:pPr marL="285750" indent="-285750" algn="just">
              <a:buFont typeface="Arial" panose="020B0604020202020204" pitchFamily="34" charset="0"/>
              <a:buChar char="•"/>
            </a:pPr>
            <a:r>
              <a:rPr lang="tr-TR" sz="1600" dirty="0">
                <a:solidFill>
                  <a:srgbClr val="00421C"/>
                </a:solidFill>
              </a:rPr>
              <a:t>Rektörlük</a:t>
            </a:r>
          </a:p>
          <a:p>
            <a:pPr marL="285750" indent="-285750" algn="just">
              <a:buFont typeface="Arial" panose="020B0604020202020204" pitchFamily="34" charset="0"/>
              <a:buChar char="•"/>
            </a:pPr>
            <a:endParaRPr lang="tr-TR" sz="1600" dirty="0">
              <a:solidFill>
                <a:srgbClr val="00421C"/>
              </a:solidFill>
            </a:endParaRPr>
          </a:p>
          <a:p>
            <a:pPr marL="1200150" lvl="2" indent="-285750" algn="r">
              <a:buFont typeface="Arial" panose="020B0604020202020204" pitchFamily="34" charset="0"/>
              <a:buChar char="•"/>
            </a:pPr>
            <a:endParaRPr lang="en-US" sz="1500" dirty="0">
              <a:solidFill>
                <a:srgbClr val="00421C"/>
              </a:solidFill>
              <a:latin typeface="Arial" panose="020B0604020202020204" pitchFamily="34" charset="0"/>
              <a:cs typeface="Arial" panose="020B0604020202020204" pitchFamily="34" charset="0"/>
            </a:endParaRPr>
          </a:p>
        </p:txBody>
      </p:sp>
      <p:sp>
        <p:nvSpPr>
          <p:cNvPr id="24" name="Footer Placeholder 3">
            <a:extLst>
              <a:ext uri="{FF2B5EF4-FFF2-40B4-BE49-F238E27FC236}">
                <a16:creationId xmlns:a16="http://schemas.microsoft.com/office/drawing/2014/main" id="{BF945A67-81EA-95E9-B29E-6334E495E00E}"/>
              </a:ext>
            </a:extLst>
          </p:cNvPr>
          <p:cNvSpPr txBox="1">
            <a:spLocks/>
          </p:cNvSpPr>
          <p:nvPr/>
        </p:nvSpPr>
        <p:spPr>
          <a:xfrm>
            <a:off x="5261968" y="6253339"/>
            <a:ext cx="3352800"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dirty="0">
                <a:solidFill>
                  <a:prstClr val="white"/>
                </a:solidFill>
              </a:rPr>
              <a:t>Eğitim ve Öğretim</a:t>
            </a:r>
          </a:p>
        </p:txBody>
      </p:sp>
      <p:grpSp>
        <p:nvGrpSpPr>
          <p:cNvPr id="25" name="Grup 24"/>
          <p:cNvGrpSpPr/>
          <p:nvPr/>
        </p:nvGrpSpPr>
        <p:grpSpPr>
          <a:xfrm>
            <a:off x="-12810" y="793197"/>
            <a:ext cx="12197241" cy="6008868"/>
            <a:chOff x="-5241" y="730729"/>
            <a:chExt cx="12197241" cy="6008868"/>
          </a:xfrm>
        </p:grpSpPr>
        <p:grpSp>
          <p:nvGrpSpPr>
            <p:cNvPr id="26" name="Grup 25"/>
            <p:cNvGrpSpPr/>
            <p:nvPr/>
          </p:nvGrpSpPr>
          <p:grpSpPr>
            <a:xfrm>
              <a:off x="-5241" y="6071536"/>
              <a:ext cx="12197241" cy="668061"/>
              <a:chOff x="-5241" y="6071536"/>
              <a:chExt cx="12197241" cy="668061"/>
            </a:xfrm>
          </p:grpSpPr>
          <p:pic>
            <p:nvPicPr>
              <p:cNvPr id="28" name="Resim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482" y="6071536"/>
                <a:ext cx="3023608" cy="668061"/>
              </a:xfrm>
              <a:prstGeom prst="rect">
                <a:avLst/>
              </a:prstGeom>
            </p:spPr>
          </p:pic>
          <p:pic>
            <p:nvPicPr>
              <p:cNvPr id="29" name="Resim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7090" y="6253654"/>
                <a:ext cx="8544910" cy="346842"/>
              </a:xfrm>
              <a:prstGeom prst="rect">
                <a:avLst/>
              </a:prstGeom>
            </p:spPr>
          </p:pic>
          <p:pic>
            <p:nvPicPr>
              <p:cNvPr id="30" name="Resim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1" y="6264165"/>
                <a:ext cx="628723" cy="346842"/>
              </a:xfrm>
              <a:prstGeom prst="rect">
                <a:avLst/>
              </a:prstGeom>
            </p:spPr>
          </p:pic>
          <p:sp>
            <p:nvSpPr>
              <p:cNvPr id="31" name="Metin kutusu 30"/>
              <p:cNvSpPr txBox="1"/>
              <p:nvPr/>
            </p:nvSpPr>
            <p:spPr>
              <a:xfrm>
                <a:off x="9538138" y="6220900"/>
                <a:ext cx="2228193" cy="369332"/>
              </a:xfrm>
              <a:prstGeom prst="rect">
                <a:avLst/>
              </a:prstGeom>
              <a:noFill/>
            </p:spPr>
            <p:txBody>
              <a:bodyPr wrap="square" rtlCol="0">
                <a:spAutoFit/>
              </a:bodyPr>
              <a:lstStyle/>
              <a:p>
                <a:r>
                  <a:rPr lang="tr-TR" dirty="0">
                    <a:solidFill>
                      <a:prstClr val="white"/>
                    </a:solidFill>
                    <a:latin typeface="Corbel" panose="020B0503020204020204" pitchFamily="34" charset="0"/>
                  </a:rPr>
                  <a:t>www.cu.edu.tr</a:t>
                </a:r>
              </a:p>
            </p:txBody>
          </p:sp>
        </p:grpSp>
        <p:pic>
          <p:nvPicPr>
            <p:cNvPr id="27" name="Resim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30729"/>
              <a:ext cx="12192000" cy="45719"/>
            </a:xfrm>
            <a:prstGeom prst="rect">
              <a:avLst/>
            </a:prstGeom>
          </p:spPr>
        </p:pic>
      </p:grpSp>
    </p:spTree>
    <p:extLst>
      <p:ext uri="{BB962C8B-B14F-4D97-AF65-F5344CB8AC3E}">
        <p14:creationId xmlns:p14="http://schemas.microsoft.com/office/powerpoint/2010/main" val="8211628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2698" y="912159"/>
            <a:ext cx="9530569" cy="5360945"/>
          </a:xfrm>
          <a:prstGeom prst="rect">
            <a:avLst/>
          </a:prstGeom>
        </p:spPr>
      </p:pic>
      <p:sp>
        <p:nvSpPr>
          <p:cNvPr id="12" name="Başlık 1">
            <a:extLst>
              <a:ext uri="{FF2B5EF4-FFF2-40B4-BE49-F238E27FC236}">
                <a16:creationId xmlns:a16="http://schemas.microsoft.com/office/drawing/2014/main" id="{9B9A08EF-D482-3699-83D8-B7C7BC4504C9}"/>
              </a:ext>
            </a:extLst>
          </p:cNvPr>
          <p:cNvSpPr txBox="1">
            <a:spLocks/>
          </p:cNvSpPr>
          <p:nvPr/>
        </p:nvSpPr>
        <p:spPr>
          <a:xfrm>
            <a:off x="1519084" y="108387"/>
            <a:ext cx="8844116" cy="668061"/>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4000" b="1" i="0" u="none" strike="noStrike" kern="1200" cap="none" spc="-60" normalizeH="0" baseline="0" noProof="0" dirty="0">
                <a:ln>
                  <a:noFill/>
                </a:ln>
                <a:solidFill>
                  <a:srgbClr val="006128"/>
                </a:solidFill>
                <a:effectLst/>
                <a:uLnTx/>
                <a:uFillTx/>
                <a:latin typeface="Calibri" panose="020F0502020204030204" pitchFamily="34" charset="0"/>
                <a:ea typeface="+mj-ea"/>
                <a:cs typeface="Calibri" panose="020F0502020204030204" pitchFamily="34" charset="0"/>
              </a:rPr>
              <a:t>B. EĞİTİM VE ÖĞRETİM</a:t>
            </a:r>
          </a:p>
        </p:txBody>
      </p:sp>
      <p:sp>
        <p:nvSpPr>
          <p:cNvPr id="11" name="Footer Placeholder 3">
            <a:extLst>
              <a:ext uri="{FF2B5EF4-FFF2-40B4-BE49-F238E27FC236}">
                <a16:creationId xmlns:a16="http://schemas.microsoft.com/office/drawing/2014/main" id="{BF945A67-81EA-95E9-B29E-6334E495E00E}"/>
              </a:ext>
            </a:extLst>
          </p:cNvPr>
          <p:cNvSpPr txBox="1">
            <a:spLocks/>
          </p:cNvSpPr>
          <p:nvPr/>
        </p:nvSpPr>
        <p:spPr>
          <a:xfrm>
            <a:off x="5486399" y="6264165"/>
            <a:ext cx="3352800"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dirty="0">
                <a:solidFill>
                  <a:prstClr val="white"/>
                </a:solidFill>
              </a:rPr>
              <a:t>Eğitim ve Öğretim</a:t>
            </a:r>
          </a:p>
        </p:txBody>
      </p:sp>
      <p:grpSp>
        <p:nvGrpSpPr>
          <p:cNvPr id="14" name="Grup 13"/>
          <p:cNvGrpSpPr/>
          <p:nvPr/>
        </p:nvGrpSpPr>
        <p:grpSpPr>
          <a:xfrm>
            <a:off x="-12810" y="793197"/>
            <a:ext cx="12197241" cy="6008868"/>
            <a:chOff x="-5241" y="730729"/>
            <a:chExt cx="12197241" cy="6008868"/>
          </a:xfrm>
        </p:grpSpPr>
        <p:grpSp>
          <p:nvGrpSpPr>
            <p:cNvPr id="15" name="Grup 14"/>
            <p:cNvGrpSpPr/>
            <p:nvPr/>
          </p:nvGrpSpPr>
          <p:grpSpPr>
            <a:xfrm>
              <a:off x="-5241" y="6071536"/>
              <a:ext cx="12197241" cy="668061"/>
              <a:chOff x="-5241" y="6071536"/>
              <a:chExt cx="12197241" cy="668061"/>
            </a:xfrm>
          </p:grpSpPr>
          <p:pic>
            <p:nvPicPr>
              <p:cNvPr id="17" name="Resim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482" y="6071536"/>
                <a:ext cx="3023608" cy="668061"/>
              </a:xfrm>
              <a:prstGeom prst="rect">
                <a:avLst/>
              </a:prstGeom>
            </p:spPr>
          </p:pic>
          <p:pic>
            <p:nvPicPr>
              <p:cNvPr id="18" name="Resim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7090" y="6253654"/>
                <a:ext cx="8544910" cy="346842"/>
              </a:xfrm>
              <a:prstGeom prst="rect">
                <a:avLst/>
              </a:prstGeom>
            </p:spPr>
          </p:pic>
          <p:pic>
            <p:nvPicPr>
              <p:cNvPr id="19" name="Resim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1" y="6264165"/>
                <a:ext cx="628723" cy="346842"/>
              </a:xfrm>
              <a:prstGeom prst="rect">
                <a:avLst/>
              </a:prstGeom>
            </p:spPr>
          </p:pic>
          <p:sp>
            <p:nvSpPr>
              <p:cNvPr id="20" name="Metin kutusu 19"/>
              <p:cNvSpPr txBox="1"/>
              <p:nvPr/>
            </p:nvSpPr>
            <p:spPr>
              <a:xfrm>
                <a:off x="9538138" y="6220900"/>
                <a:ext cx="2228193" cy="369332"/>
              </a:xfrm>
              <a:prstGeom prst="rect">
                <a:avLst/>
              </a:prstGeom>
              <a:noFill/>
            </p:spPr>
            <p:txBody>
              <a:bodyPr wrap="square" rtlCol="0">
                <a:spAutoFit/>
              </a:bodyPr>
              <a:lstStyle/>
              <a:p>
                <a:r>
                  <a:rPr lang="tr-TR" dirty="0">
                    <a:solidFill>
                      <a:prstClr val="white"/>
                    </a:solidFill>
                    <a:latin typeface="Corbel" panose="020B0503020204020204" pitchFamily="34" charset="0"/>
                  </a:rPr>
                  <a:t>www.cu.edu.tr</a:t>
                </a:r>
              </a:p>
            </p:txBody>
          </p:sp>
        </p:grpSp>
        <p:pic>
          <p:nvPicPr>
            <p:cNvPr id="16" name="Resim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30729"/>
              <a:ext cx="12192000" cy="45719"/>
            </a:xfrm>
            <a:prstGeom prst="rect">
              <a:avLst/>
            </a:prstGeom>
          </p:spPr>
        </p:pic>
      </p:grpSp>
    </p:spTree>
    <p:extLst>
      <p:ext uri="{BB962C8B-B14F-4D97-AF65-F5344CB8AC3E}">
        <p14:creationId xmlns:p14="http://schemas.microsoft.com/office/powerpoint/2010/main" val="2267844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Başlık 1">
            <a:extLst>
              <a:ext uri="{FF2B5EF4-FFF2-40B4-BE49-F238E27FC236}">
                <a16:creationId xmlns:a16="http://schemas.microsoft.com/office/drawing/2014/main" id="{9B9A08EF-D482-3699-83D8-B7C7BC4504C9}"/>
              </a:ext>
            </a:extLst>
          </p:cNvPr>
          <p:cNvSpPr txBox="1">
            <a:spLocks/>
          </p:cNvSpPr>
          <p:nvPr/>
        </p:nvSpPr>
        <p:spPr>
          <a:xfrm>
            <a:off x="1519084" y="108387"/>
            <a:ext cx="8844116" cy="668061"/>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4000" b="1" i="0" u="none" strike="noStrike" kern="1200" cap="none" spc="-60" normalizeH="0" baseline="0" noProof="0" dirty="0">
                <a:ln>
                  <a:noFill/>
                </a:ln>
                <a:solidFill>
                  <a:srgbClr val="006128"/>
                </a:solidFill>
                <a:effectLst/>
                <a:uLnTx/>
                <a:uFillTx/>
                <a:latin typeface="Calibri" panose="020F0502020204030204" pitchFamily="34" charset="0"/>
                <a:ea typeface="+mj-ea"/>
                <a:cs typeface="Calibri" panose="020F0502020204030204" pitchFamily="34" charset="0"/>
              </a:rPr>
              <a:t>B. EĞİTİM VE ÖĞRETİM</a:t>
            </a:r>
          </a:p>
        </p:txBody>
      </p:sp>
      <p:sp>
        <p:nvSpPr>
          <p:cNvPr id="12" name="Footer Placeholder 3">
            <a:extLst>
              <a:ext uri="{FF2B5EF4-FFF2-40B4-BE49-F238E27FC236}">
                <a16:creationId xmlns:a16="http://schemas.microsoft.com/office/drawing/2014/main" id="{97E6A089-EAE1-C632-A3DD-73FCBC50B5AD}"/>
              </a:ext>
            </a:extLst>
          </p:cNvPr>
          <p:cNvSpPr>
            <a:spLocks noGrp="1"/>
          </p:cNvSpPr>
          <p:nvPr>
            <p:ph type="ftr" sz="quarter" idx="11"/>
          </p:nvPr>
        </p:nvSpPr>
        <p:spPr>
          <a:xfrm>
            <a:off x="10191749" y="6337399"/>
            <a:ext cx="1949189" cy="318195"/>
          </a:xfrm>
        </p:spPr>
        <p:txBody>
          <a:bodyPr/>
          <a:lstStyle/>
          <a:p>
            <a:r>
              <a:rPr lang="tr-TR" sz="1800" dirty="0">
                <a:solidFill>
                  <a:prstClr val="white"/>
                </a:solidFill>
              </a:rPr>
              <a:t>www.cu.edu.tr</a:t>
            </a:r>
          </a:p>
        </p:txBody>
      </p:sp>
      <p:sp>
        <p:nvSpPr>
          <p:cNvPr id="13" name="Footer Placeholder 3">
            <a:extLst>
              <a:ext uri="{FF2B5EF4-FFF2-40B4-BE49-F238E27FC236}">
                <a16:creationId xmlns:a16="http://schemas.microsoft.com/office/drawing/2014/main" id="{BF945A67-81EA-95E9-B29E-6334E495E00E}"/>
              </a:ext>
            </a:extLst>
          </p:cNvPr>
          <p:cNvSpPr txBox="1">
            <a:spLocks/>
          </p:cNvSpPr>
          <p:nvPr/>
        </p:nvSpPr>
        <p:spPr>
          <a:xfrm>
            <a:off x="5467349" y="6337399"/>
            <a:ext cx="3352800"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dirty="0">
                <a:solidFill>
                  <a:prstClr val="white"/>
                </a:solidFill>
              </a:rPr>
              <a:t>Eğitim ve Öğretim</a:t>
            </a:r>
          </a:p>
        </p:txBody>
      </p:sp>
      <p:sp>
        <p:nvSpPr>
          <p:cNvPr id="5" name="TextBox 28">
            <a:extLst>
              <a:ext uri="{FF2B5EF4-FFF2-40B4-BE49-F238E27FC236}">
                <a16:creationId xmlns:a16="http://schemas.microsoft.com/office/drawing/2014/main" id="{6DD76C24-3B83-4F1F-9D1D-8CFDE4A78955}"/>
              </a:ext>
            </a:extLst>
          </p:cNvPr>
          <p:cNvSpPr txBox="1"/>
          <p:nvPr/>
        </p:nvSpPr>
        <p:spPr>
          <a:xfrm>
            <a:off x="5656168" y="2766072"/>
            <a:ext cx="6109384" cy="1569660"/>
          </a:xfrm>
          <a:prstGeom prst="rect">
            <a:avLst/>
          </a:prstGeom>
          <a:noFill/>
        </p:spPr>
        <p:txBody>
          <a:bodyPr wrap="square" rtlCol="0">
            <a:spAutoFit/>
          </a:bodyPr>
          <a:lstStyle>
            <a:defPPr>
              <a:defRPr lang="en-US"/>
            </a:defPPr>
            <a:lvl1pPr algn="just">
              <a:defRPr sz="1400">
                <a:latin typeface="Arial" panose="020B0604020202020204" pitchFamily="34" charset="0"/>
                <a:ea typeface="Cambria" panose="02040503050406030204" pitchFamily="18" charset="0"/>
                <a:cs typeface="Arial" panose="020B0604020202020204" pitchFamily="34" charset="0"/>
              </a:defRPr>
            </a:lvl1pPr>
          </a:lstStyle>
          <a:p>
            <a:pPr algn="l"/>
            <a:r>
              <a:rPr lang="tr-TR" sz="1600" dirty="0"/>
              <a:t>2021 ve 2022 yıllarında Üniversitemiz genelinde akademik personele yönelik Eğiticilerin Eğitimi programı kapsamında </a:t>
            </a:r>
            <a:r>
              <a:rPr lang="tr-TR" sz="1600" b="1" dirty="0"/>
              <a:t>751</a:t>
            </a:r>
            <a:r>
              <a:rPr lang="tr-TR" sz="1600" dirty="0"/>
              <a:t> katılımcıya eğitim verilmiştir</a:t>
            </a:r>
          </a:p>
          <a:p>
            <a:pPr algn="l"/>
            <a:endParaRPr lang="tr-TR" sz="1600" dirty="0"/>
          </a:p>
          <a:p>
            <a:pPr algn="l"/>
            <a:r>
              <a:rPr lang="tr-TR" sz="1600" dirty="0">
                <a:solidFill>
                  <a:srgbClr val="FF0000"/>
                </a:solidFill>
                <a:hlinkClick r:id="rId3"/>
              </a:rPr>
              <a:t>KANIT B1a </a:t>
            </a:r>
            <a:endParaRPr lang="tr-TR" sz="1600" dirty="0">
              <a:solidFill>
                <a:srgbClr val="FF0000"/>
              </a:solidFill>
            </a:endParaRPr>
          </a:p>
          <a:p>
            <a:pPr algn="l"/>
            <a:r>
              <a:rPr lang="tr-TR" sz="1600" dirty="0">
                <a:solidFill>
                  <a:srgbClr val="FF0000"/>
                </a:solidFill>
                <a:hlinkClick r:id="rId4"/>
              </a:rPr>
              <a:t>KANIT B1b</a:t>
            </a:r>
            <a:endParaRPr lang="tr-TR" sz="1600" dirty="0">
              <a:solidFill>
                <a:srgbClr val="FF0000"/>
              </a:solidFill>
            </a:endParaRPr>
          </a:p>
        </p:txBody>
      </p:sp>
      <p:sp>
        <p:nvSpPr>
          <p:cNvPr id="6" name="Oval 5">
            <a:extLst>
              <a:ext uri="{FF2B5EF4-FFF2-40B4-BE49-F238E27FC236}">
                <a16:creationId xmlns:a16="http://schemas.microsoft.com/office/drawing/2014/main" id="{900FA6BA-C2DA-4BCA-A7FC-EA27BF883E3B}"/>
              </a:ext>
            </a:extLst>
          </p:cNvPr>
          <p:cNvSpPr>
            <a:spLocks noChangeAspect="1"/>
          </p:cNvSpPr>
          <p:nvPr/>
        </p:nvSpPr>
        <p:spPr>
          <a:xfrm>
            <a:off x="515542" y="1392419"/>
            <a:ext cx="3801281" cy="3801281"/>
          </a:xfrm>
          <a:prstGeom prst="ellipse">
            <a:avLst/>
          </a:prstGeom>
          <a:solidFill>
            <a:srgbClr val="009999">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25">
            <a:extLst>
              <a:ext uri="{FF2B5EF4-FFF2-40B4-BE49-F238E27FC236}">
                <a16:creationId xmlns:a16="http://schemas.microsoft.com/office/drawing/2014/main" id="{98F44AC2-ED5E-4570-A170-83A42180FFBA}"/>
              </a:ext>
            </a:extLst>
          </p:cNvPr>
          <p:cNvSpPr txBox="1"/>
          <p:nvPr/>
        </p:nvSpPr>
        <p:spPr>
          <a:xfrm>
            <a:off x="732530" y="2968470"/>
            <a:ext cx="3237010" cy="400110"/>
          </a:xfrm>
          <a:prstGeom prst="rect">
            <a:avLst/>
          </a:prstGeom>
          <a:noFill/>
        </p:spPr>
        <p:txBody>
          <a:bodyPr wrap="square" rtlCol="0">
            <a:spAutoFit/>
          </a:bodyPr>
          <a:lstStyle/>
          <a:p>
            <a:pPr algn="ctr"/>
            <a:r>
              <a:rPr lang="tr-TR" sz="2000" b="1" dirty="0">
                <a:latin typeface="Arial" panose="020B0604020202020204" pitchFamily="34" charset="0"/>
                <a:ea typeface="Cambria" panose="02040503050406030204" pitchFamily="18" charset="0"/>
                <a:cs typeface="Arial" panose="020B0604020202020204" pitchFamily="34" charset="0"/>
              </a:rPr>
              <a:t>Eğiticilerin Eğitimi</a:t>
            </a:r>
            <a:endParaRPr lang="en-US" sz="2000" b="1" dirty="0">
              <a:latin typeface="Arial" panose="020B0604020202020204" pitchFamily="34" charset="0"/>
              <a:ea typeface="Cambria" panose="02040503050406030204" pitchFamily="18" charset="0"/>
              <a:cs typeface="Arial" panose="020B0604020202020204" pitchFamily="34" charset="0"/>
            </a:endParaRPr>
          </a:p>
        </p:txBody>
      </p:sp>
      <p:grpSp>
        <p:nvGrpSpPr>
          <p:cNvPr id="8" name="Group 59">
            <a:extLst>
              <a:ext uri="{FF2B5EF4-FFF2-40B4-BE49-F238E27FC236}">
                <a16:creationId xmlns:a16="http://schemas.microsoft.com/office/drawing/2014/main" id="{8BAE26CD-F0CB-4AC8-9CFB-BA751DA5B17B}"/>
              </a:ext>
            </a:extLst>
          </p:cNvPr>
          <p:cNvGrpSpPr/>
          <p:nvPr/>
        </p:nvGrpSpPr>
        <p:grpSpPr>
          <a:xfrm flipH="1">
            <a:off x="323990" y="992652"/>
            <a:ext cx="4598452" cy="4451085"/>
            <a:chOff x="6665569" y="-388005"/>
            <a:chExt cx="3488747" cy="3200400"/>
          </a:xfrm>
        </p:grpSpPr>
        <p:sp>
          <p:nvSpPr>
            <p:cNvPr id="9" name="Arc 60">
              <a:extLst>
                <a:ext uri="{FF2B5EF4-FFF2-40B4-BE49-F238E27FC236}">
                  <a16:creationId xmlns:a16="http://schemas.microsoft.com/office/drawing/2014/main" id="{4AB878C9-7DA7-4C73-AEEB-6F37542EEBD6}"/>
                </a:ext>
              </a:extLst>
            </p:cNvPr>
            <p:cNvSpPr>
              <a:spLocks/>
            </p:cNvSpPr>
            <p:nvPr/>
          </p:nvSpPr>
          <p:spPr>
            <a:xfrm rot="13380000">
              <a:off x="6953916" y="-388005"/>
              <a:ext cx="3200400" cy="3200400"/>
            </a:xfrm>
            <a:prstGeom prst="arc">
              <a:avLst>
                <a:gd name="adj1" fmla="val 16201629"/>
                <a:gd name="adj2" fmla="val 198045"/>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665569" y="1198612"/>
              <a:ext cx="251341" cy="17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66">
            <a:extLst>
              <a:ext uri="{FF2B5EF4-FFF2-40B4-BE49-F238E27FC236}">
                <a16:creationId xmlns:a16="http://schemas.microsoft.com/office/drawing/2014/main" id="{77630E5C-D7F1-415E-B349-BAF3C66A5084}"/>
              </a:ext>
            </a:extLst>
          </p:cNvPr>
          <p:cNvGrpSpPr/>
          <p:nvPr/>
        </p:nvGrpSpPr>
        <p:grpSpPr>
          <a:xfrm>
            <a:off x="4898534" y="2872249"/>
            <a:ext cx="653057" cy="685688"/>
            <a:chOff x="3584332" y="1734085"/>
            <a:chExt cx="747024" cy="731520"/>
          </a:xfrm>
        </p:grpSpPr>
        <p:sp>
          <p:nvSpPr>
            <p:cNvPr id="19" name="Oval 18">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33">
              <a:extLst>
                <a:ext uri="{FF2B5EF4-FFF2-40B4-BE49-F238E27FC236}">
                  <a16:creationId xmlns:a16="http://schemas.microsoft.com/office/drawing/2014/main" id="{C4372EBF-E52C-48A9-8AAC-32C5AC8F59DA}"/>
                </a:ext>
              </a:extLst>
            </p:cNvPr>
            <p:cNvSpPr txBox="1"/>
            <p:nvPr/>
          </p:nvSpPr>
          <p:spPr>
            <a:xfrm>
              <a:off x="3584332" y="1836737"/>
              <a:ext cx="728911" cy="492523"/>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grpSp>
      <p:pic>
        <p:nvPicPr>
          <p:cNvPr id="15" name="Resim 14"/>
          <p:cNvPicPr>
            <a:picLocks noChangeAspect="1"/>
          </p:cNvPicPr>
          <p:nvPr/>
        </p:nvPicPr>
        <p:blipFill>
          <a:blip r:embed="rId5"/>
          <a:stretch>
            <a:fillRect/>
          </a:stretch>
        </p:blipFill>
        <p:spPr>
          <a:xfrm>
            <a:off x="8290831" y="4561204"/>
            <a:ext cx="3474721" cy="1699755"/>
          </a:xfrm>
          <a:prstGeom prst="rect">
            <a:avLst/>
          </a:prstGeom>
        </p:spPr>
      </p:pic>
      <p:grpSp>
        <p:nvGrpSpPr>
          <p:cNvPr id="16" name="Grup 15"/>
          <p:cNvGrpSpPr/>
          <p:nvPr/>
        </p:nvGrpSpPr>
        <p:grpSpPr>
          <a:xfrm>
            <a:off x="-12810" y="793197"/>
            <a:ext cx="12197241" cy="6008868"/>
            <a:chOff x="-5241" y="730729"/>
            <a:chExt cx="12197241" cy="6008868"/>
          </a:xfrm>
        </p:grpSpPr>
        <p:grpSp>
          <p:nvGrpSpPr>
            <p:cNvPr id="17" name="Grup 16"/>
            <p:cNvGrpSpPr/>
            <p:nvPr/>
          </p:nvGrpSpPr>
          <p:grpSpPr>
            <a:xfrm>
              <a:off x="-5241" y="6071536"/>
              <a:ext cx="12197241" cy="668061"/>
              <a:chOff x="-5241" y="6071536"/>
              <a:chExt cx="12197241" cy="668061"/>
            </a:xfrm>
          </p:grpSpPr>
          <p:pic>
            <p:nvPicPr>
              <p:cNvPr id="22" name="Resim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3482" y="6071536"/>
                <a:ext cx="3023608" cy="668061"/>
              </a:xfrm>
              <a:prstGeom prst="rect">
                <a:avLst/>
              </a:prstGeom>
            </p:spPr>
          </p:pic>
          <p:pic>
            <p:nvPicPr>
              <p:cNvPr id="23" name="Resim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47090" y="6253654"/>
                <a:ext cx="8544910" cy="346842"/>
              </a:xfrm>
              <a:prstGeom prst="rect">
                <a:avLst/>
              </a:prstGeom>
            </p:spPr>
          </p:pic>
          <p:pic>
            <p:nvPicPr>
              <p:cNvPr id="24" name="Resim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41" y="6264165"/>
                <a:ext cx="628723" cy="346842"/>
              </a:xfrm>
              <a:prstGeom prst="rect">
                <a:avLst/>
              </a:prstGeom>
            </p:spPr>
          </p:pic>
          <p:sp>
            <p:nvSpPr>
              <p:cNvPr id="25" name="Metin kutusu 24"/>
              <p:cNvSpPr txBox="1"/>
              <p:nvPr/>
            </p:nvSpPr>
            <p:spPr>
              <a:xfrm>
                <a:off x="9538138" y="6220900"/>
                <a:ext cx="2228193" cy="369332"/>
              </a:xfrm>
              <a:prstGeom prst="rect">
                <a:avLst/>
              </a:prstGeom>
              <a:noFill/>
            </p:spPr>
            <p:txBody>
              <a:bodyPr wrap="square" rtlCol="0">
                <a:spAutoFit/>
              </a:bodyPr>
              <a:lstStyle/>
              <a:p>
                <a:r>
                  <a:rPr lang="tr-TR" dirty="0">
                    <a:solidFill>
                      <a:prstClr val="white"/>
                    </a:solidFill>
                    <a:latin typeface="Corbel" panose="020B0503020204020204" pitchFamily="34" charset="0"/>
                  </a:rPr>
                  <a:t>www.cu.edu.tr</a:t>
                </a:r>
              </a:p>
            </p:txBody>
          </p:sp>
        </p:grpSp>
        <p:pic>
          <p:nvPicPr>
            <p:cNvPr id="21" name="Resim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730729"/>
              <a:ext cx="12192000" cy="45719"/>
            </a:xfrm>
            <a:prstGeom prst="rect">
              <a:avLst/>
            </a:prstGeom>
          </p:spPr>
        </p:pic>
      </p:grpSp>
    </p:spTree>
    <p:extLst>
      <p:ext uri="{BB962C8B-B14F-4D97-AF65-F5344CB8AC3E}">
        <p14:creationId xmlns:p14="http://schemas.microsoft.com/office/powerpoint/2010/main" val="15530040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9" name="Straight Connector 64">
            <a:extLst>
              <a:ext uri="{FF2B5EF4-FFF2-40B4-BE49-F238E27FC236}">
                <a16:creationId xmlns:a16="http://schemas.microsoft.com/office/drawing/2014/main" id="{C3268EB1-95E3-40EC-91A8-AA7C68DFEB9A}"/>
              </a:ext>
            </a:extLst>
          </p:cNvPr>
          <p:cNvCxnSpPr>
            <a:cxnSpLocks/>
            <a:endCxn id="29" idx="0"/>
          </p:cNvCxnSpPr>
          <p:nvPr/>
        </p:nvCxnSpPr>
        <p:spPr>
          <a:xfrm flipH="1" flipV="1">
            <a:off x="2249668" y="4970289"/>
            <a:ext cx="1174206" cy="648312"/>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1" name="Başlık 1">
            <a:extLst>
              <a:ext uri="{FF2B5EF4-FFF2-40B4-BE49-F238E27FC236}">
                <a16:creationId xmlns:a16="http://schemas.microsoft.com/office/drawing/2014/main" id="{9B9A08EF-D482-3699-83D8-B7C7BC4504C9}"/>
              </a:ext>
            </a:extLst>
          </p:cNvPr>
          <p:cNvSpPr txBox="1">
            <a:spLocks/>
          </p:cNvSpPr>
          <p:nvPr/>
        </p:nvSpPr>
        <p:spPr>
          <a:xfrm>
            <a:off x="1519084" y="108387"/>
            <a:ext cx="8844116" cy="668061"/>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4000" b="1" i="0" u="none" strike="noStrike" kern="1200" cap="none" spc="-60" normalizeH="0" baseline="0" noProof="0" dirty="0">
                <a:ln>
                  <a:noFill/>
                </a:ln>
                <a:solidFill>
                  <a:srgbClr val="006128"/>
                </a:solidFill>
                <a:effectLst/>
                <a:uLnTx/>
                <a:uFillTx/>
                <a:latin typeface="Calibri" panose="020F0502020204030204" pitchFamily="34" charset="0"/>
                <a:ea typeface="+mj-ea"/>
                <a:cs typeface="Calibri" panose="020F0502020204030204" pitchFamily="34" charset="0"/>
              </a:rPr>
              <a:t>B. EĞİTİM VE ÖĞRETİM</a:t>
            </a:r>
          </a:p>
        </p:txBody>
      </p:sp>
      <p:sp>
        <p:nvSpPr>
          <p:cNvPr id="12" name="Footer Placeholder 3">
            <a:extLst>
              <a:ext uri="{FF2B5EF4-FFF2-40B4-BE49-F238E27FC236}">
                <a16:creationId xmlns:a16="http://schemas.microsoft.com/office/drawing/2014/main" id="{97E6A089-EAE1-C632-A3DD-73FCBC50B5AD}"/>
              </a:ext>
            </a:extLst>
          </p:cNvPr>
          <p:cNvSpPr>
            <a:spLocks noGrp="1"/>
          </p:cNvSpPr>
          <p:nvPr>
            <p:ph type="ftr" sz="quarter" idx="11"/>
          </p:nvPr>
        </p:nvSpPr>
        <p:spPr>
          <a:xfrm>
            <a:off x="10191749" y="6337399"/>
            <a:ext cx="1949189" cy="318195"/>
          </a:xfrm>
        </p:spPr>
        <p:txBody>
          <a:bodyPr/>
          <a:lstStyle/>
          <a:p>
            <a:r>
              <a:rPr lang="tr-TR" sz="1800" dirty="0">
                <a:solidFill>
                  <a:prstClr val="white"/>
                </a:solidFill>
              </a:rPr>
              <a:t>www.cu.edu.tr</a:t>
            </a:r>
          </a:p>
        </p:txBody>
      </p:sp>
      <p:sp>
        <p:nvSpPr>
          <p:cNvPr id="13" name="Footer Placeholder 3">
            <a:extLst>
              <a:ext uri="{FF2B5EF4-FFF2-40B4-BE49-F238E27FC236}">
                <a16:creationId xmlns:a16="http://schemas.microsoft.com/office/drawing/2014/main" id="{BF945A67-81EA-95E9-B29E-6334E495E00E}"/>
              </a:ext>
            </a:extLst>
          </p:cNvPr>
          <p:cNvSpPr txBox="1">
            <a:spLocks/>
          </p:cNvSpPr>
          <p:nvPr/>
        </p:nvSpPr>
        <p:spPr>
          <a:xfrm>
            <a:off x="5467349" y="6337399"/>
            <a:ext cx="3352800"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dirty="0">
                <a:solidFill>
                  <a:prstClr val="white"/>
                </a:solidFill>
              </a:rPr>
              <a:t>Eğitim ve Öğretim</a:t>
            </a:r>
          </a:p>
        </p:txBody>
      </p:sp>
      <p:sp>
        <p:nvSpPr>
          <p:cNvPr id="5" name="Metin kutusu 4"/>
          <p:cNvSpPr txBox="1"/>
          <p:nvPr/>
        </p:nvSpPr>
        <p:spPr>
          <a:xfrm>
            <a:off x="4349617" y="1181293"/>
            <a:ext cx="6714458" cy="3046988"/>
          </a:xfrm>
          <a:prstGeom prst="rect">
            <a:avLst/>
          </a:prstGeom>
          <a:noFill/>
        </p:spPr>
        <p:txBody>
          <a:bodyPr wrap="square" rtlCol="0">
            <a:spAutoFit/>
          </a:bodyPr>
          <a:lstStyle/>
          <a:p>
            <a:r>
              <a:rPr lang="tr-TR" sz="1600" dirty="0">
                <a:latin typeface="Arial" panose="020B0604020202020204" pitchFamily="34" charset="0"/>
                <a:cs typeface="Arial" panose="020B0604020202020204" pitchFamily="34" charset="0"/>
              </a:rPr>
              <a:t>Birimlerimizde AKTS ve iş yüklerinin ÇÜBİS sisteminde hesaplanmasına yönelik çalışmalar 2013 yılından bu yana yapılmaktadır</a:t>
            </a:r>
          </a:p>
          <a:p>
            <a:r>
              <a:rPr lang="tr-TR" sz="1600" dirty="0">
                <a:latin typeface="Arial" panose="020B0604020202020204" pitchFamily="34" charset="0"/>
                <a:cs typeface="Arial" panose="020B0604020202020204" pitchFamily="34" charset="0"/>
              </a:rPr>
              <a:t>2021-2022 bahar yarıyılı sonunda öğrencilere iş yüküyle ilgili anket yapılmıştır </a:t>
            </a:r>
          </a:p>
          <a:p>
            <a:r>
              <a:rPr lang="tr-TR" sz="1600" dirty="0">
                <a:solidFill>
                  <a:srgbClr val="FF0000"/>
                </a:solidFill>
                <a:latin typeface="Arial" panose="020B0604020202020204" pitchFamily="34" charset="0"/>
                <a:cs typeface="Arial" panose="020B0604020202020204" pitchFamily="34" charset="0"/>
                <a:hlinkClick r:id="rId3"/>
              </a:rPr>
              <a:t>KANIT-B1</a:t>
            </a:r>
            <a:endParaRPr lang="tr-TR" sz="1600" dirty="0">
              <a:solidFill>
                <a:srgbClr val="FF0000"/>
              </a:solidFill>
              <a:latin typeface="Arial" panose="020B0604020202020204" pitchFamily="34" charset="0"/>
              <a:cs typeface="Arial" panose="020B0604020202020204" pitchFamily="34" charset="0"/>
            </a:endParaRPr>
          </a:p>
          <a:p>
            <a:r>
              <a:rPr lang="tr-TR" sz="1600" dirty="0">
                <a:solidFill>
                  <a:srgbClr val="FF0000"/>
                </a:solidFill>
                <a:latin typeface="Arial" panose="020B0604020202020204" pitchFamily="34" charset="0"/>
                <a:cs typeface="Arial" panose="020B0604020202020204" pitchFamily="34" charset="0"/>
                <a:hlinkClick r:id="rId4"/>
              </a:rPr>
              <a:t>KANIT-B2</a:t>
            </a:r>
            <a:endParaRPr lang="tr-TR" sz="1600" dirty="0">
              <a:solidFill>
                <a:srgbClr val="FF0000"/>
              </a:solidFill>
              <a:latin typeface="Arial" panose="020B0604020202020204" pitchFamily="34" charset="0"/>
              <a:cs typeface="Arial" panose="020B0604020202020204" pitchFamily="34" charset="0"/>
            </a:endParaRPr>
          </a:p>
          <a:p>
            <a:r>
              <a:rPr lang="tr-TR" sz="1600" dirty="0">
                <a:solidFill>
                  <a:srgbClr val="FF0000"/>
                </a:solidFill>
                <a:latin typeface="Arial" panose="020B0604020202020204" pitchFamily="34" charset="0"/>
                <a:cs typeface="Arial" panose="020B0604020202020204" pitchFamily="34" charset="0"/>
                <a:hlinkClick r:id="rId5"/>
              </a:rPr>
              <a:t>KANIT-B3</a:t>
            </a:r>
            <a:endParaRPr lang="tr-TR" sz="1600" dirty="0">
              <a:solidFill>
                <a:srgbClr val="FF0000"/>
              </a:solidFill>
              <a:latin typeface="Arial" panose="020B0604020202020204" pitchFamily="34" charset="0"/>
              <a:cs typeface="Arial" panose="020B0604020202020204" pitchFamily="34" charset="0"/>
            </a:endParaRPr>
          </a:p>
          <a:p>
            <a:r>
              <a:rPr lang="tr-TR" sz="1600" dirty="0">
                <a:solidFill>
                  <a:srgbClr val="FF0000"/>
                </a:solidFill>
                <a:latin typeface="Arial" panose="020B0604020202020204" pitchFamily="34" charset="0"/>
                <a:cs typeface="Arial" panose="020B0604020202020204" pitchFamily="34" charset="0"/>
                <a:hlinkClick r:id="rId6"/>
              </a:rPr>
              <a:t>KANIT-B4</a:t>
            </a:r>
            <a:endParaRPr lang="tr-TR" sz="1600" dirty="0">
              <a:solidFill>
                <a:srgbClr val="FF0000"/>
              </a:solidFill>
              <a:latin typeface="Arial" panose="020B0604020202020204" pitchFamily="34" charset="0"/>
              <a:cs typeface="Arial" panose="020B0604020202020204" pitchFamily="34" charset="0"/>
            </a:endParaRPr>
          </a:p>
          <a:p>
            <a:r>
              <a:rPr lang="tr-TR" sz="1600" dirty="0">
                <a:solidFill>
                  <a:srgbClr val="FF0000"/>
                </a:solidFill>
                <a:latin typeface="Arial" panose="020B0604020202020204" pitchFamily="34" charset="0"/>
                <a:cs typeface="Arial" panose="020B0604020202020204" pitchFamily="34" charset="0"/>
                <a:hlinkClick r:id="rId7"/>
              </a:rPr>
              <a:t>KANIT-B5</a:t>
            </a:r>
            <a:endParaRPr lang="tr-TR" sz="1600" dirty="0">
              <a:solidFill>
                <a:srgbClr val="FF0000"/>
              </a:solidFill>
              <a:latin typeface="Arial" panose="020B0604020202020204" pitchFamily="34" charset="0"/>
              <a:cs typeface="Arial" panose="020B0604020202020204" pitchFamily="34" charset="0"/>
            </a:endParaRPr>
          </a:p>
          <a:p>
            <a:r>
              <a:rPr lang="tr-TR" sz="1600" dirty="0">
                <a:solidFill>
                  <a:srgbClr val="FF0000"/>
                </a:solidFill>
                <a:latin typeface="Arial" panose="020B0604020202020204" pitchFamily="34" charset="0"/>
                <a:cs typeface="Arial" panose="020B0604020202020204" pitchFamily="34" charset="0"/>
                <a:hlinkClick r:id="rId8"/>
              </a:rPr>
              <a:t>KANIT-B6</a:t>
            </a:r>
            <a:endParaRPr lang="tr-TR" sz="1600" dirty="0">
              <a:solidFill>
                <a:srgbClr val="FF0000"/>
              </a:solidFill>
              <a:latin typeface="Arial" panose="020B0604020202020204" pitchFamily="34" charset="0"/>
              <a:cs typeface="Arial" panose="020B0604020202020204" pitchFamily="34" charset="0"/>
            </a:endParaRPr>
          </a:p>
          <a:p>
            <a:r>
              <a:rPr lang="tr-TR" sz="1600" dirty="0">
                <a:solidFill>
                  <a:srgbClr val="FF0000"/>
                </a:solidFill>
                <a:latin typeface="Arial" panose="020B0604020202020204" pitchFamily="34" charset="0"/>
                <a:cs typeface="Arial" panose="020B0604020202020204" pitchFamily="34" charset="0"/>
                <a:hlinkClick r:id="rId9"/>
              </a:rPr>
              <a:t>KANIT-B7</a:t>
            </a:r>
            <a:endParaRPr lang="tr-TR" sz="1600" dirty="0">
              <a:solidFill>
                <a:srgbClr val="FF0000"/>
              </a:solidFill>
              <a:latin typeface="Arial" panose="020B0604020202020204" pitchFamily="34" charset="0"/>
              <a:cs typeface="Arial" panose="020B0604020202020204" pitchFamily="34" charset="0"/>
            </a:endParaRPr>
          </a:p>
          <a:p>
            <a:endParaRPr lang="tr-TR" sz="1600" dirty="0">
              <a:solidFill>
                <a:srgbClr val="FF0000"/>
              </a:solidFill>
              <a:latin typeface="Arial" panose="020B0604020202020204" pitchFamily="34" charset="0"/>
              <a:cs typeface="Arial" panose="020B0604020202020204" pitchFamily="34" charset="0"/>
            </a:endParaRPr>
          </a:p>
        </p:txBody>
      </p:sp>
      <p:sp>
        <p:nvSpPr>
          <p:cNvPr id="6" name="Metin kutusu 5"/>
          <p:cNvSpPr txBox="1"/>
          <p:nvPr/>
        </p:nvSpPr>
        <p:spPr>
          <a:xfrm>
            <a:off x="4349617" y="4319444"/>
            <a:ext cx="6718547" cy="1569660"/>
          </a:xfrm>
          <a:prstGeom prst="rect">
            <a:avLst/>
          </a:prstGeom>
          <a:noFill/>
        </p:spPr>
        <p:txBody>
          <a:bodyPr wrap="square" rtlCol="0">
            <a:spAutoFit/>
          </a:bodyPr>
          <a:lstStyle/>
          <a:p>
            <a:r>
              <a:rPr lang="tr-TR" sz="1600" dirty="0">
                <a:latin typeface="Arial" panose="020B0604020202020204" pitchFamily="34" charset="0"/>
                <a:cs typeface="Arial" panose="020B0604020202020204" pitchFamily="34" charset="0"/>
              </a:rPr>
              <a:t>Staj, mesleki uygulama gibi derslerin öğrenci iş yükü ile uyumlu olacak şekilde belirlenen AKTS değerine ilişkin ilke ve yöntemlerin yer aldığı tanımlı süreçler bulunmaktadır</a:t>
            </a:r>
          </a:p>
          <a:p>
            <a:endParaRPr lang="tr-TR" sz="1600" dirty="0">
              <a:latin typeface="Arial" panose="020B0604020202020204" pitchFamily="34" charset="0"/>
              <a:cs typeface="Arial" panose="020B0604020202020204" pitchFamily="34" charset="0"/>
            </a:endParaRPr>
          </a:p>
          <a:p>
            <a:r>
              <a:rPr lang="tr-TR" sz="1600" dirty="0">
                <a:latin typeface="Arial" panose="020B0604020202020204" pitchFamily="34" charset="0"/>
                <a:cs typeface="Arial" panose="020B0604020202020204" pitchFamily="34" charset="0"/>
              </a:rPr>
              <a:t>“ÇÜ Uygulamalı Eğitimler Yönergesi” ne göre mesleki uygulama/alan çalışması, staj ve yaz stajlarının iş yükleri güncellenmiştir</a:t>
            </a:r>
          </a:p>
        </p:txBody>
      </p:sp>
      <p:sp>
        <p:nvSpPr>
          <p:cNvPr id="7" name="Oval 6">
            <a:extLst>
              <a:ext uri="{FF2B5EF4-FFF2-40B4-BE49-F238E27FC236}">
                <a16:creationId xmlns:a16="http://schemas.microsoft.com/office/drawing/2014/main" id="{900FA6BA-C2DA-4BCA-A7FC-EA27BF883E3B}"/>
              </a:ext>
            </a:extLst>
          </p:cNvPr>
          <p:cNvSpPr>
            <a:spLocks noChangeAspect="1"/>
          </p:cNvSpPr>
          <p:nvPr/>
        </p:nvSpPr>
        <p:spPr>
          <a:xfrm>
            <a:off x="109172" y="2170381"/>
            <a:ext cx="2666642" cy="2666642"/>
          </a:xfrm>
          <a:prstGeom prst="ellipse">
            <a:avLst/>
          </a:prstGeom>
          <a:solidFill>
            <a:srgbClr val="009999">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25">
            <a:extLst>
              <a:ext uri="{FF2B5EF4-FFF2-40B4-BE49-F238E27FC236}">
                <a16:creationId xmlns:a16="http://schemas.microsoft.com/office/drawing/2014/main" id="{98F44AC2-ED5E-4570-A170-83A42180FFBA}"/>
              </a:ext>
            </a:extLst>
          </p:cNvPr>
          <p:cNvSpPr txBox="1"/>
          <p:nvPr/>
        </p:nvSpPr>
        <p:spPr>
          <a:xfrm>
            <a:off x="314642" y="3051950"/>
            <a:ext cx="2307021" cy="1015663"/>
          </a:xfrm>
          <a:prstGeom prst="rect">
            <a:avLst/>
          </a:prstGeom>
          <a:noFill/>
        </p:spPr>
        <p:txBody>
          <a:bodyPr wrap="square" rtlCol="0">
            <a:spAutoFit/>
          </a:bodyPr>
          <a:lstStyle/>
          <a:p>
            <a:pPr algn="ctr" defTabSz="1219170">
              <a:spcBef>
                <a:spcPct val="20000"/>
              </a:spcBef>
              <a:defRPr/>
            </a:pPr>
            <a:r>
              <a:rPr lang="tr-TR" sz="2000" b="1" dirty="0">
                <a:latin typeface="Arial" panose="020B0604020202020204" pitchFamily="34" charset="0"/>
                <a:ea typeface="Cambria" panose="02040503050406030204" pitchFamily="18" charset="0"/>
                <a:cs typeface="Arial" panose="020B0604020202020204" pitchFamily="34" charset="0"/>
              </a:rPr>
              <a:t>Ders bilgi paketleri ve AKTS</a:t>
            </a:r>
            <a:endParaRPr lang="en-US" sz="2000" b="1" dirty="0">
              <a:latin typeface="Arial" panose="020B0604020202020204" pitchFamily="34" charset="0"/>
              <a:ea typeface="Cambria" panose="02040503050406030204" pitchFamily="18" charset="0"/>
              <a:cs typeface="Arial" panose="020B0604020202020204" pitchFamily="34" charset="0"/>
            </a:endParaRPr>
          </a:p>
        </p:txBody>
      </p:sp>
      <p:cxnSp>
        <p:nvCxnSpPr>
          <p:cNvPr id="10" name="Straight Connector 61">
            <a:extLst>
              <a:ext uri="{FF2B5EF4-FFF2-40B4-BE49-F238E27FC236}">
                <a16:creationId xmlns:a16="http://schemas.microsoft.com/office/drawing/2014/main" id="{6B38D452-AABC-44D9-93D4-BDF986EB992C}"/>
              </a:ext>
            </a:extLst>
          </p:cNvPr>
          <p:cNvCxnSpPr>
            <a:cxnSpLocks/>
            <a:stCxn id="29" idx="2"/>
          </p:cNvCxnSpPr>
          <p:nvPr/>
        </p:nvCxnSpPr>
        <p:spPr>
          <a:xfrm flipV="1">
            <a:off x="2772467" y="1778274"/>
            <a:ext cx="777054" cy="630792"/>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64">
            <a:extLst>
              <a:ext uri="{FF2B5EF4-FFF2-40B4-BE49-F238E27FC236}">
                <a16:creationId xmlns:a16="http://schemas.microsoft.com/office/drawing/2014/main" id="{9ACBC58B-0D98-48FF-9F63-28DBC050C4C0}"/>
              </a:ext>
            </a:extLst>
          </p:cNvPr>
          <p:cNvCxnSpPr>
            <a:cxnSpLocks/>
          </p:cNvCxnSpPr>
          <p:nvPr/>
        </p:nvCxnSpPr>
        <p:spPr>
          <a:xfrm flipH="1" flipV="1">
            <a:off x="2789367" y="4545426"/>
            <a:ext cx="669058" cy="24662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7" name="Group 66">
            <a:extLst>
              <a:ext uri="{FF2B5EF4-FFF2-40B4-BE49-F238E27FC236}">
                <a16:creationId xmlns:a16="http://schemas.microsoft.com/office/drawing/2014/main" id="{77630E5C-D7F1-415E-B349-BAF3C66A5084}"/>
              </a:ext>
            </a:extLst>
          </p:cNvPr>
          <p:cNvGrpSpPr/>
          <p:nvPr/>
        </p:nvGrpSpPr>
        <p:grpSpPr>
          <a:xfrm>
            <a:off x="3221193" y="1701515"/>
            <a:ext cx="653057" cy="685688"/>
            <a:chOff x="3584332" y="1734085"/>
            <a:chExt cx="747024" cy="731520"/>
          </a:xfrm>
        </p:grpSpPr>
        <p:sp>
          <p:nvSpPr>
            <p:cNvPr id="18" name="Oval 17">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33">
              <a:extLst>
                <a:ext uri="{FF2B5EF4-FFF2-40B4-BE49-F238E27FC236}">
                  <a16:creationId xmlns:a16="http://schemas.microsoft.com/office/drawing/2014/main" id="{C4372EBF-E52C-48A9-8AAC-32C5AC8F59DA}"/>
                </a:ext>
              </a:extLst>
            </p:cNvPr>
            <p:cNvSpPr txBox="1"/>
            <p:nvPr/>
          </p:nvSpPr>
          <p:spPr>
            <a:xfrm>
              <a:off x="3584332" y="1836737"/>
              <a:ext cx="728911" cy="492523"/>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grpSp>
      <p:grpSp>
        <p:nvGrpSpPr>
          <p:cNvPr id="26" name="Group 66">
            <a:extLst>
              <a:ext uri="{FF2B5EF4-FFF2-40B4-BE49-F238E27FC236}">
                <a16:creationId xmlns:a16="http://schemas.microsoft.com/office/drawing/2014/main" id="{77630E5C-D7F1-415E-B349-BAF3C66A5084}"/>
              </a:ext>
            </a:extLst>
          </p:cNvPr>
          <p:cNvGrpSpPr/>
          <p:nvPr/>
        </p:nvGrpSpPr>
        <p:grpSpPr>
          <a:xfrm>
            <a:off x="3317580" y="4449205"/>
            <a:ext cx="653057" cy="685688"/>
            <a:chOff x="3584332" y="1734085"/>
            <a:chExt cx="747024" cy="731520"/>
          </a:xfrm>
        </p:grpSpPr>
        <p:sp>
          <p:nvSpPr>
            <p:cNvPr id="27" name="Oval 26">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33">
              <a:extLst>
                <a:ext uri="{FF2B5EF4-FFF2-40B4-BE49-F238E27FC236}">
                  <a16:creationId xmlns:a16="http://schemas.microsoft.com/office/drawing/2014/main" id="{C4372EBF-E52C-48A9-8AAC-32C5AC8F59DA}"/>
                </a:ext>
              </a:extLst>
            </p:cNvPr>
            <p:cNvSpPr txBox="1"/>
            <p:nvPr/>
          </p:nvSpPr>
          <p:spPr>
            <a:xfrm>
              <a:off x="3584332" y="1836737"/>
              <a:ext cx="728911" cy="492523"/>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grpSp>
      <p:sp>
        <p:nvSpPr>
          <p:cNvPr id="29" name="Arc 60">
            <a:extLst>
              <a:ext uri="{FF2B5EF4-FFF2-40B4-BE49-F238E27FC236}">
                <a16:creationId xmlns:a16="http://schemas.microsoft.com/office/drawing/2014/main" id="{4AB878C9-7DA7-4C73-AEEB-6F37542EEBD6}"/>
              </a:ext>
            </a:extLst>
          </p:cNvPr>
          <p:cNvSpPr>
            <a:spLocks/>
          </p:cNvSpPr>
          <p:nvPr/>
        </p:nvSpPr>
        <p:spPr>
          <a:xfrm rot="8428831" flipH="1">
            <a:off x="-328852" y="1265367"/>
            <a:ext cx="3317040" cy="3950637"/>
          </a:xfrm>
          <a:prstGeom prst="arc">
            <a:avLst>
              <a:gd name="adj1" fmla="val 15509379"/>
              <a:gd name="adj2" fmla="val 21026362"/>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30" name="Grup 29"/>
          <p:cNvGrpSpPr/>
          <p:nvPr/>
        </p:nvGrpSpPr>
        <p:grpSpPr>
          <a:xfrm>
            <a:off x="-12810" y="793197"/>
            <a:ext cx="12197241" cy="6008868"/>
            <a:chOff x="-5241" y="730729"/>
            <a:chExt cx="12197241" cy="6008868"/>
          </a:xfrm>
        </p:grpSpPr>
        <p:grpSp>
          <p:nvGrpSpPr>
            <p:cNvPr id="31" name="Grup 30"/>
            <p:cNvGrpSpPr/>
            <p:nvPr/>
          </p:nvGrpSpPr>
          <p:grpSpPr>
            <a:xfrm>
              <a:off x="-5241" y="6071536"/>
              <a:ext cx="12197241" cy="668061"/>
              <a:chOff x="-5241" y="6071536"/>
              <a:chExt cx="12197241" cy="668061"/>
            </a:xfrm>
          </p:grpSpPr>
          <p:pic>
            <p:nvPicPr>
              <p:cNvPr id="33" name="Resim 3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3482" y="6071536"/>
                <a:ext cx="3023608" cy="668061"/>
              </a:xfrm>
              <a:prstGeom prst="rect">
                <a:avLst/>
              </a:prstGeom>
            </p:spPr>
          </p:pic>
          <p:pic>
            <p:nvPicPr>
              <p:cNvPr id="34" name="Resim 3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47090" y="6253654"/>
                <a:ext cx="8544910" cy="346842"/>
              </a:xfrm>
              <a:prstGeom prst="rect">
                <a:avLst/>
              </a:prstGeom>
            </p:spPr>
          </p:pic>
          <p:pic>
            <p:nvPicPr>
              <p:cNvPr id="35" name="Resim 3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41" y="6264165"/>
                <a:ext cx="628723" cy="346842"/>
              </a:xfrm>
              <a:prstGeom prst="rect">
                <a:avLst/>
              </a:prstGeom>
            </p:spPr>
          </p:pic>
          <p:sp>
            <p:nvSpPr>
              <p:cNvPr id="36" name="Metin kutusu 35"/>
              <p:cNvSpPr txBox="1"/>
              <p:nvPr/>
            </p:nvSpPr>
            <p:spPr>
              <a:xfrm>
                <a:off x="9538138" y="6220900"/>
                <a:ext cx="2228193" cy="369332"/>
              </a:xfrm>
              <a:prstGeom prst="rect">
                <a:avLst/>
              </a:prstGeom>
              <a:noFill/>
            </p:spPr>
            <p:txBody>
              <a:bodyPr wrap="square" rtlCol="0">
                <a:spAutoFit/>
              </a:bodyPr>
              <a:lstStyle/>
              <a:p>
                <a:r>
                  <a:rPr lang="tr-TR" dirty="0">
                    <a:solidFill>
                      <a:prstClr val="white"/>
                    </a:solidFill>
                    <a:latin typeface="Corbel" panose="020B0503020204020204" pitchFamily="34" charset="0"/>
                  </a:rPr>
                  <a:t>www.cu.edu.tr</a:t>
                </a:r>
              </a:p>
            </p:txBody>
          </p:sp>
        </p:grpSp>
        <p:pic>
          <p:nvPicPr>
            <p:cNvPr id="32" name="Resim 3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730729"/>
              <a:ext cx="12192000" cy="45719"/>
            </a:xfrm>
            <a:prstGeom prst="rect">
              <a:avLst/>
            </a:prstGeom>
          </p:spPr>
        </p:pic>
      </p:grpSp>
      <p:grpSp>
        <p:nvGrpSpPr>
          <p:cNvPr id="25" name="Group 66">
            <a:extLst>
              <a:ext uri="{FF2B5EF4-FFF2-40B4-BE49-F238E27FC236}">
                <a16:creationId xmlns:a16="http://schemas.microsoft.com/office/drawing/2014/main" id="{F77D704A-CC8B-47C4-AA8F-ADAF8AB15B81}"/>
              </a:ext>
            </a:extLst>
          </p:cNvPr>
          <p:cNvGrpSpPr/>
          <p:nvPr/>
        </p:nvGrpSpPr>
        <p:grpSpPr>
          <a:xfrm>
            <a:off x="3331133" y="5344572"/>
            <a:ext cx="653057" cy="685688"/>
            <a:chOff x="3584332" y="1734085"/>
            <a:chExt cx="747024" cy="731520"/>
          </a:xfrm>
        </p:grpSpPr>
        <p:sp>
          <p:nvSpPr>
            <p:cNvPr id="37" name="Oval 36">
              <a:extLst>
                <a:ext uri="{FF2B5EF4-FFF2-40B4-BE49-F238E27FC236}">
                  <a16:creationId xmlns:a16="http://schemas.microsoft.com/office/drawing/2014/main" id="{ACE58EB3-E2EF-44BC-A4B8-94713D3C4D9D}"/>
                </a:ext>
              </a:extLst>
            </p:cNvPr>
            <p:cNvSpPr>
              <a:spLocks noChangeAspect="1"/>
            </p:cNvSpPr>
            <p:nvPr/>
          </p:nvSpPr>
          <p:spPr>
            <a:xfrm rot="10800000">
              <a:off x="3599836" y="1734085"/>
              <a:ext cx="731520" cy="731520"/>
            </a:xfrm>
            <a:prstGeom prst="ellipse">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3">
              <a:extLst>
                <a:ext uri="{FF2B5EF4-FFF2-40B4-BE49-F238E27FC236}">
                  <a16:creationId xmlns:a16="http://schemas.microsoft.com/office/drawing/2014/main" id="{B09169B3-2802-4B43-8FC5-472270DEF3A2}"/>
                </a:ext>
              </a:extLst>
            </p:cNvPr>
            <p:cNvSpPr txBox="1"/>
            <p:nvPr/>
          </p:nvSpPr>
          <p:spPr>
            <a:xfrm>
              <a:off x="3584332" y="1836737"/>
              <a:ext cx="728911" cy="492523"/>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grpSp>
    </p:spTree>
    <p:extLst>
      <p:ext uri="{BB962C8B-B14F-4D97-AF65-F5344CB8AC3E}">
        <p14:creationId xmlns:p14="http://schemas.microsoft.com/office/powerpoint/2010/main" val="2332312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Başlık 1">
            <a:extLst>
              <a:ext uri="{FF2B5EF4-FFF2-40B4-BE49-F238E27FC236}">
                <a16:creationId xmlns:a16="http://schemas.microsoft.com/office/drawing/2014/main" id="{9B9A08EF-D482-3699-83D8-B7C7BC4504C9}"/>
              </a:ext>
            </a:extLst>
          </p:cNvPr>
          <p:cNvSpPr txBox="1">
            <a:spLocks/>
          </p:cNvSpPr>
          <p:nvPr/>
        </p:nvSpPr>
        <p:spPr>
          <a:xfrm>
            <a:off x="0" y="6765"/>
            <a:ext cx="12192000" cy="769684"/>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4000" b="1" i="0" u="none" strike="noStrike" kern="1200" cap="none" spc="-60" normalizeH="0" baseline="0" noProof="0" dirty="0">
                <a:ln>
                  <a:noFill/>
                </a:ln>
                <a:solidFill>
                  <a:srgbClr val="006128"/>
                </a:solidFill>
                <a:effectLst/>
                <a:uLnTx/>
                <a:uFillTx/>
                <a:latin typeface="Calibri" panose="020F0502020204030204" pitchFamily="34" charset="0"/>
                <a:ea typeface="+mj-ea"/>
                <a:cs typeface="Calibri" panose="020F0502020204030204" pitchFamily="34" charset="0"/>
              </a:rPr>
              <a:t>B. EĞİTİM VE ÖĞRETİM</a:t>
            </a:r>
          </a:p>
        </p:txBody>
      </p:sp>
      <p:sp>
        <p:nvSpPr>
          <p:cNvPr id="12" name="Footer Placeholder 3">
            <a:extLst>
              <a:ext uri="{FF2B5EF4-FFF2-40B4-BE49-F238E27FC236}">
                <a16:creationId xmlns:a16="http://schemas.microsoft.com/office/drawing/2014/main" id="{97E6A089-EAE1-C632-A3DD-73FCBC50B5AD}"/>
              </a:ext>
            </a:extLst>
          </p:cNvPr>
          <p:cNvSpPr>
            <a:spLocks noGrp="1"/>
          </p:cNvSpPr>
          <p:nvPr>
            <p:ph type="ftr" sz="quarter" idx="11"/>
          </p:nvPr>
        </p:nvSpPr>
        <p:spPr>
          <a:xfrm>
            <a:off x="10191749" y="6337399"/>
            <a:ext cx="1949189" cy="318195"/>
          </a:xfrm>
        </p:spPr>
        <p:txBody>
          <a:bodyPr/>
          <a:lstStyle/>
          <a:p>
            <a:r>
              <a:rPr lang="tr-TR" sz="1800" dirty="0">
                <a:solidFill>
                  <a:prstClr val="white"/>
                </a:solidFill>
              </a:rPr>
              <a:t>www.cu.edu.tr</a:t>
            </a:r>
          </a:p>
        </p:txBody>
      </p:sp>
      <p:sp>
        <p:nvSpPr>
          <p:cNvPr id="13" name="Footer Placeholder 3">
            <a:extLst>
              <a:ext uri="{FF2B5EF4-FFF2-40B4-BE49-F238E27FC236}">
                <a16:creationId xmlns:a16="http://schemas.microsoft.com/office/drawing/2014/main" id="{BF945A67-81EA-95E9-B29E-6334E495E00E}"/>
              </a:ext>
            </a:extLst>
          </p:cNvPr>
          <p:cNvSpPr txBox="1">
            <a:spLocks/>
          </p:cNvSpPr>
          <p:nvPr/>
        </p:nvSpPr>
        <p:spPr>
          <a:xfrm>
            <a:off x="5467349" y="6337399"/>
            <a:ext cx="3352800"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dirty="0">
                <a:solidFill>
                  <a:prstClr val="white"/>
                </a:solidFill>
              </a:rPr>
              <a:t>Eğitim ve Öğretim</a:t>
            </a:r>
          </a:p>
        </p:txBody>
      </p:sp>
      <p:sp>
        <p:nvSpPr>
          <p:cNvPr id="5" name="TextBox 28">
            <a:extLst>
              <a:ext uri="{FF2B5EF4-FFF2-40B4-BE49-F238E27FC236}">
                <a16:creationId xmlns:a16="http://schemas.microsoft.com/office/drawing/2014/main" id="{6DD76C24-3B83-4F1F-9D1D-8CFDE4A78955}"/>
              </a:ext>
            </a:extLst>
          </p:cNvPr>
          <p:cNvSpPr txBox="1"/>
          <p:nvPr/>
        </p:nvSpPr>
        <p:spPr>
          <a:xfrm>
            <a:off x="5663182" y="2593720"/>
            <a:ext cx="6109384" cy="3046988"/>
          </a:xfrm>
          <a:prstGeom prst="rect">
            <a:avLst/>
          </a:prstGeom>
          <a:noFill/>
        </p:spPr>
        <p:txBody>
          <a:bodyPr wrap="square" rtlCol="0">
            <a:spAutoFit/>
          </a:bodyPr>
          <a:lstStyle>
            <a:defPPr>
              <a:defRPr lang="en-US"/>
            </a:defPPr>
            <a:lvl1pPr algn="just">
              <a:defRPr sz="1400">
                <a:latin typeface="Arial" panose="020B0604020202020204" pitchFamily="34" charset="0"/>
                <a:ea typeface="Cambria" panose="02040503050406030204" pitchFamily="18" charset="0"/>
                <a:cs typeface="Arial" panose="020B0604020202020204" pitchFamily="34" charset="0"/>
              </a:defRPr>
            </a:lvl1pPr>
          </a:lstStyle>
          <a:p>
            <a:pPr algn="l"/>
            <a:r>
              <a:rPr lang="tr-TR" sz="1600" dirty="0"/>
              <a:t>Kalite Komisyonu, AVİDEK, Eğitim Koordinatörlüğü ve Kalite Koordinatörlüğü bünyesinde gerçekleştirilen toplantılar sonucunda 2021 ve 2022 yıllarında anketler yapılmıştır</a:t>
            </a:r>
          </a:p>
          <a:p>
            <a:pPr algn="l"/>
            <a:endParaRPr lang="tr-TR" sz="1600" dirty="0"/>
          </a:p>
          <a:p>
            <a:pPr algn="l"/>
            <a:r>
              <a:rPr lang="tr-TR" sz="1600" dirty="0"/>
              <a:t>Anket sonuçları değerlendirilerek rapor hazırlanmıştır </a:t>
            </a:r>
          </a:p>
          <a:p>
            <a:pPr algn="l"/>
            <a:endParaRPr lang="tr-TR" sz="1600" dirty="0"/>
          </a:p>
          <a:p>
            <a:pPr algn="l"/>
            <a:r>
              <a:rPr lang="tr-TR" sz="1600" dirty="0"/>
              <a:t>Rapor tüm birimlere iletilmiş ve web sayfasında ilan edilmiştir</a:t>
            </a:r>
          </a:p>
          <a:p>
            <a:pPr algn="l"/>
            <a:endParaRPr lang="tr-TR" sz="1600" dirty="0">
              <a:solidFill>
                <a:srgbClr val="FF0000"/>
              </a:solidFill>
            </a:endParaRPr>
          </a:p>
          <a:p>
            <a:pPr algn="l"/>
            <a:r>
              <a:rPr lang="tr-TR" sz="1600" dirty="0">
                <a:solidFill>
                  <a:srgbClr val="FF0000"/>
                </a:solidFill>
                <a:hlinkClick r:id="rId3"/>
              </a:rPr>
              <a:t>KANIT-B8</a:t>
            </a:r>
            <a:endParaRPr lang="tr-TR" sz="1600" dirty="0">
              <a:solidFill>
                <a:srgbClr val="FF0000"/>
              </a:solidFill>
            </a:endParaRPr>
          </a:p>
          <a:p>
            <a:pPr algn="l"/>
            <a:r>
              <a:rPr lang="tr-TR" sz="1600" dirty="0">
                <a:solidFill>
                  <a:srgbClr val="FF0000"/>
                </a:solidFill>
                <a:hlinkClick r:id="rId4"/>
              </a:rPr>
              <a:t>KANIT-B9</a:t>
            </a:r>
            <a:endParaRPr lang="tr-TR" sz="1600" dirty="0">
              <a:solidFill>
                <a:srgbClr val="FF0000"/>
              </a:solidFill>
            </a:endParaRPr>
          </a:p>
          <a:p>
            <a:pPr algn="l"/>
            <a:r>
              <a:rPr lang="tr-TR" sz="1600" dirty="0">
                <a:solidFill>
                  <a:srgbClr val="FF0000"/>
                </a:solidFill>
                <a:hlinkClick r:id="rId5"/>
              </a:rPr>
              <a:t>KANIT-B10</a:t>
            </a:r>
            <a:endParaRPr lang="tr-TR" sz="1600" dirty="0">
              <a:solidFill>
                <a:srgbClr val="FF0000"/>
              </a:solidFill>
            </a:endParaRPr>
          </a:p>
          <a:p>
            <a:pPr algn="l"/>
            <a:endParaRPr lang="tr-TR" sz="1600" dirty="0">
              <a:solidFill>
                <a:srgbClr val="FF0000"/>
              </a:solidFill>
            </a:endParaRPr>
          </a:p>
        </p:txBody>
      </p:sp>
      <p:sp>
        <p:nvSpPr>
          <p:cNvPr id="6" name="Oval 5">
            <a:extLst>
              <a:ext uri="{FF2B5EF4-FFF2-40B4-BE49-F238E27FC236}">
                <a16:creationId xmlns:a16="http://schemas.microsoft.com/office/drawing/2014/main" id="{900FA6BA-C2DA-4BCA-A7FC-EA27BF883E3B}"/>
              </a:ext>
            </a:extLst>
          </p:cNvPr>
          <p:cNvSpPr>
            <a:spLocks noChangeAspect="1"/>
          </p:cNvSpPr>
          <p:nvPr/>
        </p:nvSpPr>
        <p:spPr>
          <a:xfrm>
            <a:off x="515542" y="1738919"/>
            <a:ext cx="3801281" cy="3801281"/>
          </a:xfrm>
          <a:prstGeom prst="ellipse">
            <a:avLst/>
          </a:prstGeom>
          <a:solidFill>
            <a:srgbClr val="009999">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25">
            <a:extLst>
              <a:ext uri="{FF2B5EF4-FFF2-40B4-BE49-F238E27FC236}">
                <a16:creationId xmlns:a16="http://schemas.microsoft.com/office/drawing/2014/main" id="{98F44AC2-ED5E-4570-A170-83A42180FFBA}"/>
              </a:ext>
            </a:extLst>
          </p:cNvPr>
          <p:cNvSpPr txBox="1"/>
          <p:nvPr/>
        </p:nvSpPr>
        <p:spPr>
          <a:xfrm>
            <a:off x="804798" y="3282828"/>
            <a:ext cx="3237010" cy="707886"/>
          </a:xfrm>
          <a:prstGeom prst="rect">
            <a:avLst/>
          </a:prstGeom>
          <a:noFill/>
        </p:spPr>
        <p:txBody>
          <a:bodyPr wrap="square" rtlCol="0">
            <a:spAutoFit/>
          </a:bodyPr>
          <a:lstStyle/>
          <a:p>
            <a:pPr algn="ctr"/>
            <a:r>
              <a:rPr lang="tr-TR" sz="2000" b="1" dirty="0">
                <a:latin typeface="Arial" panose="020B0604020202020204" pitchFamily="34" charset="0"/>
                <a:ea typeface="Cambria" panose="02040503050406030204" pitchFamily="18" charset="0"/>
                <a:cs typeface="Arial" panose="020B0604020202020204" pitchFamily="34" charset="0"/>
              </a:rPr>
              <a:t>Eğitim-öğretime </a:t>
            </a:r>
          </a:p>
          <a:p>
            <a:pPr algn="ctr"/>
            <a:r>
              <a:rPr lang="tr-TR" sz="2000" b="1" dirty="0">
                <a:latin typeface="Arial" panose="020B0604020202020204" pitchFamily="34" charset="0"/>
                <a:ea typeface="Cambria" panose="02040503050406030204" pitchFamily="18" charset="0"/>
                <a:cs typeface="Arial" panose="020B0604020202020204" pitchFamily="34" charset="0"/>
              </a:rPr>
              <a:t>yönelik yapılan anketler</a:t>
            </a:r>
            <a:endParaRPr lang="en-US" sz="2000" b="1" dirty="0">
              <a:latin typeface="Arial" panose="020B0604020202020204" pitchFamily="34" charset="0"/>
              <a:ea typeface="Cambria" panose="02040503050406030204" pitchFamily="18" charset="0"/>
              <a:cs typeface="Arial" panose="020B0604020202020204" pitchFamily="34" charset="0"/>
            </a:endParaRPr>
          </a:p>
        </p:txBody>
      </p:sp>
      <p:grpSp>
        <p:nvGrpSpPr>
          <p:cNvPr id="8" name="Group 59">
            <a:extLst>
              <a:ext uri="{FF2B5EF4-FFF2-40B4-BE49-F238E27FC236}">
                <a16:creationId xmlns:a16="http://schemas.microsoft.com/office/drawing/2014/main" id="{8BAE26CD-F0CB-4AC8-9CFB-BA751DA5B17B}"/>
              </a:ext>
            </a:extLst>
          </p:cNvPr>
          <p:cNvGrpSpPr/>
          <p:nvPr/>
        </p:nvGrpSpPr>
        <p:grpSpPr>
          <a:xfrm flipH="1">
            <a:off x="296291" y="1507029"/>
            <a:ext cx="4629336" cy="4297462"/>
            <a:chOff x="6663152" y="-18172"/>
            <a:chExt cx="3512178" cy="3089943"/>
          </a:xfrm>
        </p:grpSpPr>
        <p:sp>
          <p:nvSpPr>
            <p:cNvPr id="9" name="Arc 60">
              <a:extLst>
                <a:ext uri="{FF2B5EF4-FFF2-40B4-BE49-F238E27FC236}">
                  <a16:creationId xmlns:a16="http://schemas.microsoft.com/office/drawing/2014/main" id="{4AB878C9-7DA7-4C73-AEEB-6F37542EEBD6}"/>
                </a:ext>
              </a:extLst>
            </p:cNvPr>
            <p:cNvSpPr>
              <a:spLocks/>
            </p:cNvSpPr>
            <p:nvPr/>
          </p:nvSpPr>
          <p:spPr>
            <a:xfrm rot="13380000">
              <a:off x="6899202" y="-18172"/>
              <a:ext cx="3276128" cy="3089943"/>
            </a:xfrm>
            <a:prstGeom prst="arc">
              <a:avLst>
                <a:gd name="adj1" fmla="val 17458783"/>
                <a:gd name="adj2" fmla="val 20619966"/>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 name="Straight Connector 62">
              <a:extLst>
                <a:ext uri="{FF2B5EF4-FFF2-40B4-BE49-F238E27FC236}">
                  <a16:creationId xmlns:a16="http://schemas.microsoft.com/office/drawing/2014/main" id="{F71A40A2-5CAD-429B-BF3E-D964546FA76F}"/>
                </a:ext>
              </a:extLst>
            </p:cNvPr>
            <p:cNvCxnSpPr>
              <a:cxnSpLocks/>
            </p:cNvCxnSpPr>
            <p:nvPr/>
          </p:nvCxnSpPr>
          <p:spPr>
            <a:xfrm flipH="1">
              <a:off x="6663152" y="1513146"/>
              <a:ext cx="242589" cy="4361"/>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17" name="TextBox 33">
            <a:extLst>
              <a:ext uri="{FF2B5EF4-FFF2-40B4-BE49-F238E27FC236}">
                <a16:creationId xmlns:a16="http://schemas.microsoft.com/office/drawing/2014/main" id="{C4372EBF-E52C-48A9-8AAC-32C5AC8F59DA}"/>
              </a:ext>
            </a:extLst>
          </p:cNvPr>
          <p:cNvSpPr txBox="1"/>
          <p:nvPr/>
        </p:nvSpPr>
        <p:spPr>
          <a:xfrm>
            <a:off x="4773390" y="3408726"/>
            <a:ext cx="637222" cy="461665"/>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grpSp>
        <p:nvGrpSpPr>
          <p:cNvPr id="18" name="Group 66">
            <a:extLst>
              <a:ext uri="{FF2B5EF4-FFF2-40B4-BE49-F238E27FC236}">
                <a16:creationId xmlns:a16="http://schemas.microsoft.com/office/drawing/2014/main" id="{77630E5C-D7F1-415E-B349-BAF3C66A5084}"/>
              </a:ext>
            </a:extLst>
          </p:cNvPr>
          <p:cNvGrpSpPr/>
          <p:nvPr/>
        </p:nvGrpSpPr>
        <p:grpSpPr>
          <a:xfrm>
            <a:off x="4884981" y="3353512"/>
            <a:ext cx="653057" cy="685688"/>
            <a:chOff x="3584332" y="1734085"/>
            <a:chExt cx="747024" cy="731520"/>
          </a:xfrm>
        </p:grpSpPr>
        <p:sp>
          <p:nvSpPr>
            <p:cNvPr id="19" name="Oval 18">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33">
              <a:extLst>
                <a:ext uri="{FF2B5EF4-FFF2-40B4-BE49-F238E27FC236}">
                  <a16:creationId xmlns:a16="http://schemas.microsoft.com/office/drawing/2014/main" id="{C4372EBF-E52C-48A9-8AAC-32C5AC8F59DA}"/>
                </a:ext>
              </a:extLst>
            </p:cNvPr>
            <p:cNvSpPr txBox="1"/>
            <p:nvPr/>
          </p:nvSpPr>
          <p:spPr>
            <a:xfrm>
              <a:off x="3584332" y="1836737"/>
              <a:ext cx="728911" cy="492523"/>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grpSp>
      <p:grpSp>
        <p:nvGrpSpPr>
          <p:cNvPr id="15" name="Grup 14"/>
          <p:cNvGrpSpPr/>
          <p:nvPr/>
        </p:nvGrpSpPr>
        <p:grpSpPr>
          <a:xfrm>
            <a:off x="-12810" y="793197"/>
            <a:ext cx="12197241" cy="6008868"/>
            <a:chOff x="-5241" y="730729"/>
            <a:chExt cx="12197241" cy="6008868"/>
          </a:xfrm>
        </p:grpSpPr>
        <p:grpSp>
          <p:nvGrpSpPr>
            <p:cNvPr id="16" name="Grup 15"/>
            <p:cNvGrpSpPr/>
            <p:nvPr/>
          </p:nvGrpSpPr>
          <p:grpSpPr>
            <a:xfrm>
              <a:off x="-5241" y="6071536"/>
              <a:ext cx="12197241" cy="668061"/>
              <a:chOff x="-5241" y="6071536"/>
              <a:chExt cx="12197241" cy="668061"/>
            </a:xfrm>
          </p:grpSpPr>
          <p:pic>
            <p:nvPicPr>
              <p:cNvPr id="22" name="Resim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3482" y="6071536"/>
                <a:ext cx="3023608" cy="668061"/>
              </a:xfrm>
              <a:prstGeom prst="rect">
                <a:avLst/>
              </a:prstGeom>
            </p:spPr>
          </p:pic>
          <p:pic>
            <p:nvPicPr>
              <p:cNvPr id="23" name="Resim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47090" y="6253654"/>
                <a:ext cx="8544910" cy="346842"/>
              </a:xfrm>
              <a:prstGeom prst="rect">
                <a:avLst/>
              </a:prstGeom>
            </p:spPr>
          </p:pic>
          <p:pic>
            <p:nvPicPr>
              <p:cNvPr id="24" name="Resim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41" y="6264165"/>
                <a:ext cx="628723" cy="346842"/>
              </a:xfrm>
              <a:prstGeom prst="rect">
                <a:avLst/>
              </a:prstGeom>
            </p:spPr>
          </p:pic>
          <p:sp>
            <p:nvSpPr>
              <p:cNvPr id="25" name="Metin kutusu 24"/>
              <p:cNvSpPr txBox="1"/>
              <p:nvPr/>
            </p:nvSpPr>
            <p:spPr>
              <a:xfrm>
                <a:off x="9538138" y="6220900"/>
                <a:ext cx="2228193" cy="369332"/>
              </a:xfrm>
              <a:prstGeom prst="rect">
                <a:avLst/>
              </a:prstGeom>
              <a:noFill/>
            </p:spPr>
            <p:txBody>
              <a:bodyPr wrap="square" rtlCol="0">
                <a:spAutoFit/>
              </a:bodyPr>
              <a:lstStyle/>
              <a:p>
                <a:r>
                  <a:rPr lang="tr-TR" dirty="0">
                    <a:solidFill>
                      <a:prstClr val="white"/>
                    </a:solidFill>
                    <a:latin typeface="Corbel" panose="020B0503020204020204" pitchFamily="34" charset="0"/>
                  </a:rPr>
                  <a:t>www.cu.edu.tr</a:t>
                </a:r>
              </a:p>
            </p:txBody>
          </p:sp>
        </p:grpSp>
        <p:pic>
          <p:nvPicPr>
            <p:cNvPr id="21" name="Resim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730729"/>
              <a:ext cx="12192000" cy="45719"/>
            </a:xfrm>
            <a:prstGeom prst="rect">
              <a:avLst/>
            </a:prstGeom>
          </p:spPr>
        </p:pic>
      </p:grpSp>
    </p:spTree>
    <p:extLst>
      <p:ext uri="{BB962C8B-B14F-4D97-AF65-F5344CB8AC3E}">
        <p14:creationId xmlns:p14="http://schemas.microsoft.com/office/powerpoint/2010/main" val="13429840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Başlık 1">
            <a:extLst>
              <a:ext uri="{FF2B5EF4-FFF2-40B4-BE49-F238E27FC236}">
                <a16:creationId xmlns:a16="http://schemas.microsoft.com/office/drawing/2014/main" id="{9B9A08EF-D482-3699-83D8-B7C7BC4504C9}"/>
              </a:ext>
            </a:extLst>
          </p:cNvPr>
          <p:cNvSpPr txBox="1">
            <a:spLocks/>
          </p:cNvSpPr>
          <p:nvPr/>
        </p:nvSpPr>
        <p:spPr>
          <a:xfrm>
            <a:off x="1519084" y="108387"/>
            <a:ext cx="8844116" cy="668061"/>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4000" b="1" i="0" u="none" strike="noStrike" kern="1200" cap="none" spc="-60" normalizeH="0" baseline="0" noProof="0" dirty="0">
                <a:ln>
                  <a:noFill/>
                </a:ln>
                <a:solidFill>
                  <a:srgbClr val="006128"/>
                </a:solidFill>
                <a:effectLst/>
                <a:uLnTx/>
                <a:uFillTx/>
                <a:latin typeface="Calibri" panose="020F0502020204030204" pitchFamily="34" charset="0"/>
                <a:ea typeface="+mj-ea"/>
                <a:cs typeface="Calibri" panose="020F0502020204030204" pitchFamily="34" charset="0"/>
              </a:rPr>
              <a:t>B. EĞİTİM VE ÖĞRETİM</a:t>
            </a:r>
          </a:p>
        </p:txBody>
      </p:sp>
      <p:sp>
        <p:nvSpPr>
          <p:cNvPr id="12" name="Footer Placeholder 3">
            <a:extLst>
              <a:ext uri="{FF2B5EF4-FFF2-40B4-BE49-F238E27FC236}">
                <a16:creationId xmlns:a16="http://schemas.microsoft.com/office/drawing/2014/main" id="{97E6A089-EAE1-C632-A3DD-73FCBC50B5AD}"/>
              </a:ext>
            </a:extLst>
          </p:cNvPr>
          <p:cNvSpPr>
            <a:spLocks noGrp="1"/>
          </p:cNvSpPr>
          <p:nvPr>
            <p:ph type="ftr" sz="quarter" idx="11"/>
          </p:nvPr>
        </p:nvSpPr>
        <p:spPr>
          <a:xfrm>
            <a:off x="10191749" y="6337399"/>
            <a:ext cx="1949189" cy="318195"/>
          </a:xfrm>
        </p:spPr>
        <p:txBody>
          <a:bodyPr/>
          <a:lstStyle/>
          <a:p>
            <a:r>
              <a:rPr lang="tr-TR" sz="1800" dirty="0">
                <a:solidFill>
                  <a:prstClr val="white"/>
                </a:solidFill>
              </a:rPr>
              <a:t>www.cu.edu.tr</a:t>
            </a:r>
          </a:p>
        </p:txBody>
      </p:sp>
      <p:sp>
        <p:nvSpPr>
          <p:cNvPr id="13" name="Footer Placeholder 3">
            <a:extLst>
              <a:ext uri="{FF2B5EF4-FFF2-40B4-BE49-F238E27FC236}">
                <a16:creationId xmlns:a16="http://schemas.microsoft.com/office/drawing/2014/main" id="{BF945A67-81EA-95E9-B29E-6334E495E00E}"/>
              </a:ext>
            </a:extLst>
          </p:cNvPr>
          <p:cNvSpPr txBox="1">
            <a:spLocks/>
          </p:cNvSpPr>
          <p:nvPr/>
        </p:nvSpPr>
        <p:spPr>
          <a:xfrm>
            <a:off x="5467349" y="6337399"/>
            <a:ext cx="3352800"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dirty="0">
                <a:solidFill>
                  <a:prstClr val="white"/>
                </a:solidFill>
              </a:rPr>
              <a:t>Eğitim ve Öğretim</a:t>
            </a:r>
          </a:p>
        </p:txBody>
      </p:sp>
      <p:sp>
        <p:nvSpPr>
          <p:cNvPr id="7" name="TextBox 28">
            <a:extLst>
              <a:ext uri="{FF2B5EF4-FFF2-40B4-BE49-F238E27FC236}">
                <a16:creationId xmlns:a16="http://schemas.microsoft.com/office/drawing/2014/main" id="{6DD76C24-3B83-4F1F-9D1D-8CFDE4A78955}"/>
              </a:ext>
            </a:extLst>
          </p:cNvPr>
          <p:cNvSpPr txBox="1"/>
          <p:nvPr/>
        </p:nvSpPr>
        <p:spPr>
          <a:xfrm>
            <a:off x="5717982" y="1748901"/>
            <a:ext cx="6040780" cy="2062103"/>
          </a:xfrm>
          <a:prstGeom prst="rect">
            <a:avLst/>
          </a:prstGeom>
          <a:noFill/>
        </p:spPr>
        <p:txBody>
          <a:bodyPr wrap="square" rtlCol="0">
            <a:spAutoFit/>
          </a:bodyPr>
          <a:lstStyle>
            <a:defPPr>
              <a:defRPr lang="en-US"/>
            </a:defPPr>
            <a:lvl1pPr algn="just">
              <a:defRPr sz="1400">
                <a:latin typeface="Arial" panose="020B0604020202020204" pitchFamily="34" charset="0"/>
                <a:ea typeface="Cambria" panose="02040503050406030204" pitchFamily="18" charset="0"/>
                <a:cs typeface="Arial" panose="020B0604020202020204" pitchFamily="34" charset="0"/>
              </a:defRPr>
            </a:lvl1pPr>
          </a:lstStyle>
          <a:p>
            <a:r>
              <a:rPr lang="tr-TR" sz="1600" dirty="0"/>
              <a:t>Çukurova Üniversitesi Bilgi Sistemleri (ÇÜBİS) </a:t>
            </a:r>
          </a:p>
          <a:p>
            <a:endParaRPr lang="tr-TR" sz="1600" dirty="0"/>
          </a:p>
          <a:p>
            <a:r>
              <a:rPr lang="tr-TR" sz="1600" dirty="0">
                <a:hlinkClick r:id="rId3"/>
              </a:rPr>
              <a:t>https://tercih.cu.edu.tr</a:t>
            </a:r>
            <a:endParaRPr lang="tr-TR" sz="1600" dirty="0"/>
          </a:p>
          <a:p>
            <a:endParaRPr lang="tr-TR" sz="1600" dirty="0"/>
          </a:p>
          <a:p>
            <a:endParaRPr lang="tr-TR" sz="1600" dirty="0"/>
          </a:p>
          <a:p>
            <a:endParaRPr lang="tr-TR" sz="1600" dirty="0"/>
          </a:p>
          <a:p>
            <a:endParaRPr lang="tr-TR" sz="1600" dirty="0"/>
          </a:p>
          <a:p>
            <a:endParaRPr lang="tr-TR" sz="1600" dirty="0"/>
          </a:p>
        </p:txBody>
      </p:sp>
      <p:sp>
        <p:nvSpPr>
          <p:cNvPr id="8" name="Oval 7">
            <a:extLst>
              <a:ext uri="{FF2B5EF4-FFF2-40B4-BE49-F238E27FC236}">
                <a16:creationId xmlns:a16="http://schemas.microsoft.com/office/drawing/2014/main" id="{900FA6BA-C2DA-4BCA-A7FC-EA27BF883E3B}"/>
              </a:ext>
            </a:extLst>
          </p:cNvPr>
          <p:cNvSpPr>
            <a:spLocks noChangeAspect="1"/>
          </p:cNvSpPr>
          <p:nvPr/>
        </p:nvSpPr>
        <p:spPr>
          <a:xfrm>
            <a:off x="210902" y="1727721"/>
            <a:ext cx="3801281" cy="3801281"/>
          </a:xfrm>
          <a:prstGeom prst="ellipse">
            <a:avLst/>
          </a:prstGeom>
          <a:solidFill>
            <a:srgbClr val="009999">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25">
            <a:extLst>
              <a:ext uri="{FF2B5EF4-FFF2-40B4-BE49-F238E27FC236}">
                <a16:creationId xmlns:a16="http://schemas.microsoft.com/office/drawing/2014/main" id="{98F44AC2-ED5E-4570-A170-83A42180FFBA}"/>
              </a:ext>
            </a:extLst>
          </p:cNvPr>
          <p:cNvSpPr txBox="1"/>
          <p:nvPr/>
        </p:nvSpPr>
        <p:spPr>
          <a:xfrm>
            <a:off x="451326" y="3063139"/>
            <a:ext cx="3237010" cy="1323439"/>
          </a:xfrm>
          <a:prstGeom prst="rect">
            <a:avLst/>
          </a:prstGeom>
          <a:noFill/>
        </p:spPr>
        <p:txBody>
          <a:bodyPr wrap="square" rtlCol="0">
            <a:spAutoFit/>
          </a:bodyPr>
          <a:lstStyle/>
          <a:p>
            <a:pPr algn="ctr"/>
            <a:r>
              <a:rPr lang="tr-TR" sz="2000" b="1" dirty="0">
                <a:latin typeface="Arial" panose="020B0604020202020204" pitchFamily="34" charset="0"/>
                <a:ea typeface="Cambria" panose="02040503050406030204" pitchFamily="18" charset="0"/>
                <a:cs typeface="Arial" panose="020B0604020202020204" pitchFamily="34" charset="0"/>
              </a:rPr>
              <a:t>Öğrencilerin program tercih sıraları ve akademik gelişimlerini izleme</a:t>
            </a:r>
          </a:p>
        </p:txBody>
      </p:sp>
      <p:grpSp>
        <p:nvGrpSpPr>
          <p:cNvPr id="10" name="Group 59">
            <a:extLst>
              <a:ext uri="{FF2B5EF4-FFF2-40B4-BE49-F238E27FC236}">
                <a16:creationId xmlns:a16="http://schemas.microsoft.com/office/drawing/2014/main" id="{8BAE26CD-F0CB-4AC8-9CFB-BA751DA5B17B}"/>
              </a:ext>
            </a:extLst>
          </p:cNvPr>
          <p:cNvGrpSpPr/>
          <p:nvPr/>
        </p:nvGrpSpPr>
        <p:grpSpPr>
          <a:xfrm rot="935590" flipH="1">
            <a:off x="87454" y="1395543"/>
            <a:ext cx="4980684" cy="4514419"/>
            <a:chOff x="6453309" y="96339"/>
            <a:chExt cx="3778739" cy="3245938"/>
          </a:xfrm>
        </p:grpSpPr>
        <p:sp>
          <p:nvSpPr>
            <p:cNvPr id="14" name="Arc 60">
              <a:extLst>
                <a:ext uri="{FF2B5EF4-FFF2-40B4-BE49-F238E27FC236}">
                  <a16:creationId xmlns:a16="http://schemas.microsoft.com/office/drawing/2014/main" id="{4AB878C9-7DA7-4C73-AEEB-6F37542EEBD6}"/>
                </a:ext>
              </a:extLst>
            </p:cNvPr>
            <p:cNvSpPr>
              <a:spLocks/>
            </p:cNvSpPr>
            <p:nvPr/>
          </p:nvSpPr>
          <p:spPr>
            <a:xfrm rot="13380000">
              <a:off x="6951536" y="96339"/>
              <a:ext cx="3280512" cy="3245938"/>
            </a:xfrm>
            <a:prstGeom prst="arc">
              <a:avLst>
                <a:gd name="adj1" fmla="val 18288910"/>
                <a:gd name="adj2" fmla="val 67603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 name="Straight Connector 62">
              <a:extLst>
                <a:ext uri="{FF2B5EF4-FFF2-40B4-BE49-F238E27FC236}">
                  <a16:creationId xmlns:a16="http://schemas.microsoft.com/office/drawing/2014/main" id="{F71A40A2-5CAD-429B-BF3E-D964546FA76F}"/>
                </a:ext>
              </a:extLst>
            </p:cNvPr>
            <p:cNvCxnSpPr>
              <a:cxnSpLocks/>
              <a:stCxn id="14" idx="0"/>
              <a:endCxn id="20" idx="1"/>
            </p:cNvCxnSpPr>
            <p:nvPr/>
          </p:nvCxnSpPr>
          <p:spPr>
            <a:xfrm rot="935590" flipH="1">
              <a:off x="6453309" y="1993541"/>
              <a:ext cx="496961" cy="55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66">
            <a:extLst>
              <a:ext uri="{FF2B5EF4-FFF2-40B4-BE49-F238E27FC236}">
                <a16:creationId xmlns:a16="http://schemas.microsoft.com/office/drawing/2014/main" id="{77630E5C-D7F1-415E-B349-BAF3C66A5084}"/>
              </a:ext>
            </a:extLst>
          </p:cNvPr>
          <p:cNvGrpSpPr/>
          <p:nvPr/>
        </p:nvGrpSpPr>
        <p:grpSpPr>
          <a:xfrm>
            <a:off x="4884981" y="4281970"/>
            <a:ext cx="653057" cy="685688"/>
            <a:chOff x="3584332" y="1734085"/>
            <a:chExt cx="747024" cy="731520"/>
          </a:xfrm>
        </p:grpSpPr>
        <p:sp>
          <p:nvSpPr>
            <p:cNvPr id="19" name="Oval 18">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33">
              <a:extLst>
                <a:ext uri="{FF2B5EF4-FFF2-40B4-BE49-F238E27FC236}">
                  <a16:creationId xmlns:a16="http://schemas.microsoft.com/office/drawing/2014/main" id="{C4372EBF-E52C-48A9-8AAC-32C5AC8F59DA}"/>
                </a:ext>
              </a:extLst>
            </p:cNvPr>
            <p:cNvSpPr txBox="1"/>
            <p:nvPr/>
          </p:nvSpPr>
          <p:spPr>
            <a:xfrm>
              <a:off x="3584332" y="1836737"/>
              <a:ext cx="728911" cy="492523"/>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grpSp>
      <p:sp>
        <p:nvSpPr>
          <p:cNvPr id="21" name="TextBox 28">
            <a:extLst>
              <a:ext uri="{FF2B5EF4-FFF2-40B4-BE49-F238E27FC236}">
                <a16:creationId xmlns:a16="http://schemas.microsoft.com/office/drawing/2014/main" id="{6DD76C24-3B83-4F1F-9D1D-8CFDE4A78955}"/>
              </a:ext>
            </a:extLst>
          </p:cNvPr>
          <p:cNvSpPr txBox="1"/>
          <p:nvPr/>
        </p:nvSpPr>
        <p:spPr>
          <a:xfrm>
            <a:off x="5710065" y="3935211"/>
            <a:ext cx="6040780" cy="2062103"/>
          </a:xfrm>
          <a:prstGeom prst="rect">
            <a:avLst/>
          </a:prstGeom>
          <a:noFill/>
        </p:spPr>
        <p:txBody>
          <a:bodyPr wrap="square" rtlCol="0">
            <a:spAutoFit/>
          </a:bodyPr>
          <a:lstStyle>
            <a:defPPr>
              <a:defRPr lang="en-US"/>
            </a:defPPr>
            <a:lvl1pPr algn="just">
              <a:defRPr sz="1400">
                <a:latin typeface="Arial" panose="020B0604020202020204" pitchFamily="34" charset="0"/>
                <a:ea typeface="Cambria" panose="02040503050406030204" pitchFamily="18" charset="0"/>
                <a:cs typeface="Arial" panose="020B0604020202020204" pitchFamily="34" charset="0"/>
              </a:defRPr>
            </a:lvl1pPr>
          </a:lstStyle>
          <a:p>
            <a:pPr algn="l"/>
            <a:r>
              <a:rPr lang="tr-TR" sz="1600" dirty="0"/>
              <a:t>Eğitim ve öğretim ile ilgili istatistiksel göstergeler düzenli ve sistematik şekilde izlenerek eğitimden sorumlu Rektör Yardımcısı ve Öğrenci İşleri Daire Başkanı tarafından yapılan bilgilendirme sonucu Senato toplantısında değerlendirilmekte ve eğitimin iyileştirilmesi amacıyla kullanılmaktadır </a:t>
            </a:r>
          </a:p>
          <a:p>
            <a:pPr algn="l"/>
            <a:endParaRPr lang="tr-TR" sz="1600" dirty="0"/>
          </a:p>
          <a:p>
            <a:pPr algn="l"/>
            <a:endParaRPr lang="tr-TR" sz="1600" dirty="0"/>
          </a:p>
          <a:p>
            <a:pPr algn="l"/>
            <a:endParaRPr lang="tr-TR" sz="1600" dirty="0"/>
          </a:p>
        </p:txBody>
      </p:sp>
      <p:grpSp>
        <p:nvGrpSpPr>
          <p:cNvPr id="23" name="Group 66">
            <a:extLst>
              <a:ext uri="{FF2B5EF4-FFF2-40B4-BE49-F238E27FC236}">
                <a16:creationId xmlns:a16="http://schemas.microsoft.com/office/drawing/2014/main" id="{77630E5C-D7F1-415E-B349-BAF3C66A5084}"/>
              </a:ext>
            </a:extLst>
          </p:cNvPr>
          <p:cNvGrpSpPr/>
          <p:nvPr/>
        </p:nvGrpSpPr>
        <p:grpSpPr>
          <a:xfrm>
            <a:off x="4877063" y="1869157"/>
            <a:ext cx="653057" cy="685688"/>
            <a:chOff x="3584332" y="1734085"/>
            <a:chExt cx="747024" cy="731520"/>
          </a:xfrm>
        </p:grpSpPr>
        <p:sp>
          <p:nvSpPr>
            <p:cNvPr id="24" name="Oval 23">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33">
              <a:extLst>
                <a:ext uri="{FF2B5EF4-FFF2-40B4-BE49-F238E27FC236}">
                  <a16:creationId xmlns:a16="http://schemas.microsoft.com/office/drawing/2014/main" id="{C4372EBF-E52C-48A9-8AAC-32C5AC8F59DA}"/>
                </a:ext>
              </a:extLst>
            </p:cNvPr>
            <p:cNvSpPr txBox="1"/>
            <p:nvPr/>
          </p:nvSpPr>
          <p:spPr>
            <a:xfrm>
              <a:off x="3584332" y="1836737"/>
              <a:ext cx="728911" cy="492523"/>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grpSp>
      <p:cxnSp>
        <p:nvCxnSpPr>
          <p:cNvPr id="26" name="Straight Connector 62">
            <a:extLst>
              <a:ext uri="{FF2B5EF4-FFF2-40B4-BE49-F238E27FC236}">
                <a16:creationId xmlns:a16="http://schemas.microsoft.com/office/drawing/2014/main" id="{F71A40A2-5CAD-429B-BF3E-D964546FA76F}"/>
              </a:ext>
            </a:extLst>
          </p:cNvPr>
          <p:cNvCxnSpPr>
            <a:cxnSpLocks/>
            <a:stCxn id="14" idx="2"/>
            <a:endCxn id="25" idx="1"/>
          </p:cNvCxnSpPr>
          <p:nvPr/>
        </p:nvCxnSpPr>
        <p:spPr>
          <a:xfrm flipV="1">
            <a:off x="3952090" y="2196211"/>
            <a:ext cx="924973" cy="1513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Grup 21"/>
          <p:cNvGrpSpPr/>
          <p:nvPr/>
        </p:nvGrpSpPr>
        <p:grpSpPr>
          <a:xfrm>
            <a:off x="-12810" y="793197"/>
            <a:ext cx="12197241" cy="6008868"/>
            <a:chOff x="-5241" y="730729"/>
            <a:chExt cx="12197241" cy="6008868"/>
          </a:xfrm>
        </p:grpSpPr>
        <p:grpSp>
          <p:nvGrpSpPr>
            <p:cNvPr id="27" name="Grup 26"/>
            <p:cNvGrpSpPr/>
            <p:nvPr/>
          </p:nvGrpSpPr>
          <p:grpSpPr>
            <a:xfrm>
              <a:off x="-5241" y="6071536"/>
              <a:ext cx="12197241" cy="668061"/>
              <a:chOff x="-5241" y="6071536"/>
              <a:chExt cx="12197241" cy="668061"/>
            </a:xfrm>
          </p:grpSpPr>
          <p:pic>
            <p:nvPicPr>
              <p:cNvPr id="29" name="Resim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482" y="6071536"/>
                <a:ext cx="3023608" cy="668061"/>
              </a:xfrm>
              <a:prstGeom prst="rect">
                <a:avLst/>
              </a:prstGeom>
            </p:spPr>
          </p:pic>
          <p:pic>
            <p:nvPicPr>
              <p:cNvPr id="30" name="Resim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7090" y="6253654"/>
                <a:ext cx="8544910" cy="346842"/>
              </a:xfrm>
              <a:prstGeom prst="rect">
                <a:avLst/>
              </a:prstGeom>
            </p:spPr>
          </p:pic>
          <p:pic>
            <p:nvPicPr>
              <p:cNvPr id="31" name="Resim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1" y="6264165"/>
                <a:ext cx="628723" cy="346842"/>
              </a:xfrm>
              <a:prstGeom prst="rect">
                <a:avLst/>
              </a:prstGeom>
            </p:spPr>
          </p:pic>
          <p:sp>
            <p:nvSpPr>
              <p:cNvPr id="32" name="Metin kutusu 31"/>
              <p:cNvSpPr txBox="1"/>
              <p:nvPr/>
            </p:nvSpPr>
            <p:spPr>
              <a:xfrm>
                <a:off x="9538138" y="6220900"/>
                <a:ext cx="2228193" cy="369332"/>
              </a:xfrm>
              <a:prstGeom prst="rect">
                <a:avLst/>
              </a:prstGeom>
              <a:noFill/>
            </p:spPr>
            <p:txBody>
              <a:bodyPr wrap="square" rtlCol="0">
                <a:spAutoFit/>
              </a:bodyPr>
              <a:lstStyle/>
              <a:p>
                <a:r>
                  <a:rPr lang="tr-TR" dirty="0">
                    <a:solidFill>
                      <a:prstClr val="white"/>
                    </a:solidFill>
                    <a:latin typeface="Corbel" panose="020B0503020204020204" pitchFamily="34" charset="0"/>
                  </a:rPr>
                  <a:t>www.cu.edu.tr</a:t>
                </a:r>
              </a:p>
            </p:txBody>
          </p:sp>
        </p:grpSp>
        <p:pic>
          <p:nvPicPr>
            <p:cNvPr id="28" name="Resim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30729"/>
              <a:ext cx="12192000" cy="45719"/>
            </a:xfrm>
            <a:prstGeom prst="rect">
              <a:avLst/>
            </a:prstGeom>
          </p:spPr>
        </p:pic>
      </p:grpSp>
      <p:sp>
        <p:nvSpPr>
          <p:cNvPr id="2" name="Dikdörtgen 1"/>
          <p:cNvSpPr/>
          <p:nvPr/>
        </p:nvSpPr>
        <p:spPr>
          <a:xfrm>
            <a:off x="5770931" y="5412503"/>
            <a:ext cx="1186543" cy="369332"/>
          </a:xfrm>
          <a:prstGeom prst="rect">
            <a:avLst/>
          </a:prstGeom>
        </p:spPr>
        <p:txBody>
          <a:bodyPr wrap="none">
            <a:spAutoFit/>
          </a:bodyPr>
          <a:lstStyle/>
          <a:p>
            <a:r>
              <a:rPr lang="tr-TR" dirty="0">
                <a:hlinkClick r:id="rId6"/>
              </a:rPr>
              <a:t>KANIT-B11</a:t>
            </a:r>
            <a:endParaRPr lang="tr-TR" dirty="0"/>
          </a:p>
        </p:txBody>
      </p:sp>
    </p:spTree>
    <p:extLst>
      <p:ext uri="{BB962C8B-B14F-4D97-AF65-F5344CB8AC3E}">
        <p14:creationId xmlns:p14="http://schemas.microsoft.com/office/powerpoint/2010/main" val="1466255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 9"/>
          <p:cNvGrpSpPr/>
          <p:nvPr/>
        </p:nvGrpSpPr>
        <p:grpSpPr>
          <a:xfrm>
            <a:off x="-5241" y="730729"/>
            <a:ext cx="12197241" cy="6008868"/>
            <a:chOff x="-5241" y="730729"/>
            <a:chExt cx="12197241" cy="6008868"/>
          </a:xfrm>
        </p:grpSpPr>
        <p:grpSp>
          <p:nvGrpSpPr>
            <p:cNvPr id="8" name="Grup 7"/>
            <p:cNvGrpSpPr/>
            <p:nvPr/>
          </p:nvGrpSpPr>
          <p:grpSpPr>
            <a:xfrm>
              <a:off x="-5241" y="6071536"/>
              <a:ext cx="12197241" cy="668061"/>
              <a:chOff x="-5241" y="6071536"/>
              <a:chExt cx="12197241" cy="668061"/>
            </a:xfrm>
          </p:grpSpPr>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482" y="6071536"/>
                <a:ext cx="3023608" cy="668061"/>
              </a:xfrm>
              <a:prstGeom prst="rect">
                <a:avLst/>
              </a:prstGeom>
            </p:spPr>
          </p:pic>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7090" y="6253654"/>
                <a:ext cx="8544910" cy="346842"/>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1" y="6264165"/>
                <a:ext cx="628723" cy="346842"/>
              </a:xfrm>
              <a:prstGeom prst="rect">
                <a:avLst/>
              </a:prstGeom>
            </p:spPr>
          </p:pic>
          <p:sp>
            <p:nvSpPr>
              <p:cNvPr id="7" name="Metin kutusu 6"/>
              <p:cNvSpPr txBox="1"/>
              <p:nvPr/>
            </p:nvSpPr>
            <p:spPr>
              <a:xfrm>
                <a:off x="9538138" y="6220900"/>
                <a:ext cx="22281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www.cu.edu.tr</a:t>
                </a:r>
              </a:p>
            </p:txBody>
          </p:sp>
        </p:grpSp>
        <p:pic>
          <p:nvPicPr>
            <p:cNvPr id="9" name="Resi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30729"/>
              <a:ext cx="12192000" cy="45719"/>
            </a:xfrm>
            <a:prstGeom prst="rect">
              <a:avLst/>
            </a:prstGeom>
          </p:spPr>
        </p:pic>
      </p:grpSp>
      <p:sp>
        <p:nvSpPr>
          <p:cNvPr id="15" name="Metin Kutusu 3"/>
          <p:cNvSpPr txBox="1"/>
          <p:nvPr/>
        </p:nvSpPr>
        <p:spPr>
          <a:xfrm>
            <a:off x="3647090" y="3159451"/>
            <a:ext cx="2614212" cy="1044481"/>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tr-TR" sz="2000" b="1" i="0" u="none" strike="noStrike" kern="1200" cap="none" spc="0" normalizeH="0" baseline="0" noProof="0" dirty="0">
                <a:ln>
                  <a:noFill/>
                </a:ln>
                <a:solidFill>
                  <a:srgbClr val="F8F8F8">
                    <a:lumMod val="10000"/>
                  </a:srgbClr>
                </a:solidFill>
                <a:effectLst/>
                <a:uLnTx/>
                <a:uFillTx/>
                <a:latin typeface="Calibri" panose="020F0502020204030204"/>
                <a:ea typeface="Calibri" panose="020F0502020204030204" pitchFamily="34" charset="0"/>
                <a:cs typeface="Times New Roman" panose="02020603050405020304" pitchFamily="18" charset="0"/>
              </a:rPr>
              <a:t>30 Kasım 1973 tarih ve</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tr-TR" sz="2000" b="1" i="0" u="none" strike="noStrike" kern="1200" cap="none" spc="0" normalizeH="0" baseline="0" noProof="0" dirty="0">
                <a:ln>
                  <a:noFill/>
                </a:ln>
                <a:solidFill>
                  <a:srgbClr val="F8F8F8">
                    <a:lumMod val="10000"/>
                  </a:srgbClr>
                </a:solidFill>
                <a:effectLst/>
                <a:uLnTx/>
                <a:uFillTx/>
                <a:latin typeface="Calibri" panose="020F0502020204030204"/>
                <a:ea typeface="Calibri" panose="020F0502020204030204" pitchFamily="34" charset="0"/>
                <a:cs typeface="Times New Roman" panose="02020603050405020304" pitchFamily="18" charset="0"/>
              </a:rPr>
              <a:t>1786 </a:t>
            </a:r>
            <a:r>
              <a:rPr lang="tr-TR" sz="2000" b="1" dirty="0">
                <a:solidFill>
                  <a:srgbClr val="F8F8F8">
                    <a:lumMod val="10000"/>
                  </a:srgbClr>
                </a:solidFill>
                <a:latin typeface="Calibri" panose="020F0502020204030204"/>
                <a:ea typeface="Calibri" panose="020F0502020204030204" pitchFamily="34" charset="0"/>
                <a:cs typeface="Times New Roman" panose="02020603050405020304" pitchFamily="18" charset="0"/>
              </a:rPr>
              <a:t>s</a:t>
            </a:r>
            <a:r>
              <a:rPr kumimoji="0" lang="tr-TR" sz="2000" b="1" i="0" u="none" strike="noStrike" kern="1200" cap="none" spc="0" normalizeH="0" baseline="0" noProof="0" dirty="0">
                <a:ln>
                  <a:noFill/>
                </a:ln>
                <a:solidFill>
                  <a:srgbClr val="F8F8F8">
                    <a:lumMod val="10000"/>
                  </a:srgbClr>
                </a:solidFill>
                <a:effectLst/>
                <a:uLnTx/>
                <a:uFillTx/>
                <a:latin typeface="Calibri" panose="020F0502020204030204"/>
                <a:ea typeface="Calibri" panose="020F0502020204030204" pitchFamily="34" charset="0"/>
                <a:cs typeface="Times New Roman" panose="02020603050405020304" pitchFamily="18" charset="0"/>
              </a:rPr>
              <a:t>ayılı </a:t>
            </a:r>
            <a:r>
              <a:rPr lang="tr-TR" sz="2000" b="1" dirty="0">
                <a:solidFill>
                  <a:srgbClr val="F8F8F8">
                    <a:lumMod val="10000"/>
                  </a:srgbClr>
                </a:solidFill>
                <a:latin typeface="Calibri" panose="020F0502020204030204"/>
                <a:ea typeface="Calibri" panose="020F0502020204030204" pitchFamily="34" charset="0"/>
                <a:cs typeface="Times New Roman" panose="02020603050405020304" pitchFamily="18" charset="0"/>
              </a:rPr>
              <a:t>k</a:t>
            </a:r>
            <a:r>
              <a:rPr kumimoji="0" lang="tr-TR" sz="2000" b="1" i="0" u="none" strike="noStrike" kern="1200" cap="none" spc="0" normalizeH="0" baseline="0" noProof="0" dirty="0">
                <a:ln>
                  <a:noFill/>
                </a:ln>
                <a:solidFill>
                  <a:srgbClr val="F8F8F8">
                    <a:lumMod val="10000"/>
                  </a:srgbClr>
                </a:solidFill>
                <a:effectLst/>
                <a:uLnTx/>
                <a:uFillTx/>
                <a:latin typeface="Calibri" panose="020F0502020204030204"/>
                <a:ea typeface="Calibri" panose="020F0502020204030204" pitchFamily="34" charset="0"/>
                <a:cs typeface="Times New Roman" panose="02020603050405020304" pitchFamily="18" charset="0"/>
              </a:rPr>
              <a:t>anun</a:t>
            </a:r>
          </a:p>
        </p:txBody>
      </p:sp>
      <p:sp>
        <p:nvSpPr>
          <p:cNvPr id="13" name="Başlık 1">
            <a:extLst>
              <a:ext uri="{FF2B5EF4-FFF2-40B4-BE49-F238E27FC236}">
                <a16:creationId xmlns:a16="http://schemas.microsoft.com/office/drawing/2014/main" id="{9B9A08EF-D482-3699-83D8-B7C7BC4504C9}"/>
              </a:ext>
            </a:extLst>
          </p:cNvPr>
          <p:cNvSpPr txBox="1">
            <a:spLocks/>
          </p:cNvSpPr>
          <p:nvPr/>
        </p:nvSpPr>
        <p:spPr>
          <a:xfrm>
            <a:off x="774902" y="358408"/>
            <a:ext cx="10972800" cy="855960"/>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tr-TR" sz="4000" b="1" i="0" u="none" strike="noStrike" kern="1200" cap="none" spc="-60" normalizeH="0" baseline="0" noProof="0" dirty="0">
              <a:ln>
                <a:noFill/>
              </a:ln>
              <a:solidFill>
                <a:srgbClr val="006128"/>
              </a:solidFill>
              <a:effectLst/>
              <a:uLnTx/>
              <a:uFillTx/>
              <a:latin typeface="Calibri" panose="020F0502020204030204" pitchFamily="34" charset="0"/>
              <a:ea typeface="+mj-ea"/>
              <a:cs typeface="Calibri" panose="020F0502020204030204" pitchFamily="34" charset="0"/>
            </a:endParaRPr>
          </a:p>
        </p:txBody>
      </p:sp>
      <p:pic>
        <p:nvPicPr>
          <p:cNvPr id="12" name="Resim 11"/>
          <p:cNvPicPr>
            <a:picLocks noChangeAspect="1"/>
          </p:cNvPicPr>
          <p:nvPr/>
        </p:nvPicPr>
        <p:blipFill>
          <a:blip r:embed="rId5"/>
          <a:stretch>
            <a:fillRect/>
          </a:stretch>
        </p:blipFill>
        <p:spPr>
          <a:xfrm>
            <a:off x="-1480166" y="2228436"/>
            <a:ext cx="7012213" cy="2906512"/>
          </a:xfrm>
          <a:prstGeom prst="rect">
            <a:avLst/>
          </a:prstGeom>
        </p:spPr>
      </p:pic>
      <p:sp>
        <p:nvSpPr>
          <p:cNvPr id="18" name="Dikdörtgen 17"/>
          <p:cNvSpPr/>
          <p:nvPr/>
        </p:nvSpPr>
        <p:spPr>
          <a:xfrm>
            <a:off x="299909" y="1530240"/>
            <a:ext cx="239907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F8F8F8">
                    <a:lumMod val="10000"/>
                  </a:srgbClr>
                </a:solidFill>
                <a:effectLst/>
                <a:uLnTx/>
                <a:uFillTx/>
                <a:latin typeface="Calibri" panose="020F0502020204030204"/>
                <a:ea typeface="Calibri" panose="020F0502020204030204" pitchFamily="34" charset="0"/>
                <a:cs typeface="Times New Roman" panose="02020603050405020304" pitchFamily="18" charset="0"/>
              </a:rPr>
              <a:t>13 Şubat 1969 tarih ve 1099 sayılı </a:t>
            </a:r>
            <a:r>
              <a:rPr lang="tr-TR" b="1" dirty="0">
                <a:solidFill>
                  <a:srgbClr val="F8F8F8">
                    <a:lumMod val="10000"/>
                  </a:srgbClr>
                </a:solidFill>
                <a:latin typeface="Calibri" panose="020F0502020204030204"/>
                <a:ea typeface="Calibri" panose="020F0502020204030204" pitchFamily="34" charset="0"/>
                <a:cs typeface="Times New Roman" panose="02020603050405020304" pitchFamily="18" charset="0"/>
              </a:rPr>
              <a:t>kanun</a:t>
            </a:r>
            <a:endParaRPr kumimoji="0" lang="tr-TR" sz="18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9" name="Dikdörtgen 18"/>
          <p:cNvSpPr/>
          <p:nvPr/>
        </p:nvSpPr>
        <p:spPr>
          <a:xfrm>
            <a:off x="299909" y="5221575"/>
            <a:ext cx="239907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F8F8F8">
                    <a:lumMod val="10000"/>
                  </a:srgbClr>
                </a:solidFill>
                <a:effectLst/>
                <a:uLnTx/>
                <a:uFillTx/>
                <a:latin typeface="Calibri" panose="020F0502020204030204"/>
                <a:ea typeface="Calibri" panose="020F0502020204030204" pitchFamily="34" charset="0"/>
                <a:cs typeface="Times New Roman" panose="02020603050405020304" pitchFamily="18" charset="0"/>
              </a:rPr>
              <a:t>12 Nisan 1972 tarih ve 1578 sayılı </a:t>
            </a:r>
            <a:r>
              <a:rPr lang="tr-TR" b="1" dirty="0">
                <a:solidFill>
                  <a:srgbClr val="F8F8F8">
                    <a:lumMod val="10000"/>
                  </a:srgbClr>
                </a:solidFill>
                <a:latin typeface="Calibri" panose="020F0502020204030204"/>
                <a:ea typeface="Calibri" panose="020F0502020204030204" pitchFamily="34" charset="0"/>
                <a:cs typeface="Times New Roman" panose="02020603050405020304" pitchFamily="18" charset="0"/>
              </a:rPr>
              <a:t>kanun</a:t>
            </a:r>
            <a:endParaRPr kumimoji="0" lang="tr-TR" sz="18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aphicFrame>
        <p:nvGraphicFramePr>
          <p:cNvPr id="14" name="Diyagram 13"/>
          <p:cNvGraphicFramePr/>
          <p:nvPr>
            <p:extLst>
              <p:ext uri="{D42A27DB-BD31-4B8C-83A1-F6EECF244321}">
                <p14:modId xmlns:p14="http://schemas.microsoft.com/office/powerpoint/2010/main" val="420724578"/>
              </p:ext>
            </p:extLst>
          </p:nvPr>
        </p:nvGraphicFramePr>
        <p:xfrm>
          <a:off x="6679095" y="1853405"/>
          <a:ext cx="5267733" cy="350928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Dikdörtgen 1"/>
          <p:cNvSpPr/>
          <p:nvPr/>
        </p:nvSpPr>
        <p:spPr>
          <a:xfrm>
            <a:off x="2025940" y="133386"/>
            <a:ext cx="8756373"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1" i="0" u="none" strike="noStrike" kern="1200" cap="none" spc="0" normalizeH="0" baseline="0" noProof="0" dirty="0">
                <a:ln>
                  <a:noFill/>
                </a:ln>
                <a:solidFill>
                  <a:srgbClr val="006128"/>
                </a:solidFill>
                <a:effectLst/>
                <a:uLnTx/>
                <a:uFillTx/>
                <a:latin typeface="Calibri" panose="020F0502020204030204" pitchFamily="34" charset="0"/>
                <a:ea typeface="+mn-ea"/>
                <a:cs typeface="Calibri" panose="020F0502020204030204" pitchFamily="34" charset="0"/>
              </a:rPr>
              <a:t>TARİHÇE VE AKADEMİK BİRİMLERİMİZ</a:t>
            </a:r>
          </a:p>
        </p:txBody>
      </p:sp>
    </p:spTree>
    <p:extLst>
      <p:ext uri="{BB962C8B-B14F-4D97-AF65-F5344CB8AC3E}">
        <p14:creationId xmlns:p14="http://schemas.microsoft.com/office/powerpoint/2010/main" val="2657628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TextBox 28">
            <a:extLst>
              <a:ext uri="{FF2B5EF4-FFF2-40B4-BE49-F238E27FC236}">
                <a16:creationId xmlns:a16="http://schemas.microsoft.com/office/drawing/2014/main" id="{6DD76C24-3B83-4F1F-9D1D-8CFDE4A78955}"/>
              </a:ext>
            </a:extLst>
          </p:cNvPr>
          <p:cNvSpPr txBox="1"/>
          <p:nvPr/>
        </p:nvSpPr>
        <p:spPr>
          <a:xfrm>
            <a:off x="5426892" y="1525946"/>
            <a:ext cx="6040780" cy="1815882"/>
          </a:xfrm>
          <a:prstGeom prst="rect">
            <a:avLst/>
          </a:prstGeom>
          <a:noFill/>
        </p:spPr>
        <p:txBody>
          <a:bodyPr wrap="square" rtlCol="0">
            <a:spAutoFit/>
          </a:bodyPr>
          <a:lstStyle>
            <a:defPPr>
              <a:defRPr lang="en-US"/>
            </a:defPPr>
            <a:lvl1pPr algn="just">
              <a:defRPr sz="1400">
                <a:latin typeface="Arial" panose="020B0604020202020204" pitchFamily="34" charset="0"/>
                <a:ea typeface="Cambria" panose="02040503050406030204" pitchFamily="18" charset="0"/>
                <a:cs typeface="Arial" panose="020B0604020202020204" pitchFamily="34" charset="0"/>
              </a:defRPr>
            </a:lvl1pPr>
          </a:lstStyle>
          <a:p>
            <a:pPr lvl="0" algn="l"/>
            <a:r>
              <a:rPr lang="tr-TR" sz="1600" dirty="0"/>
              <a:t>ADS Dersler 2017 yılından itibaren Alan Dışı Seçmeli Ders Komisyonu tarafından yürütülmüştür </a:t>
            </a:r>
          </a:p>
          <a:p>
            <a:pPr lvl="0" algn="l"/>
            <a:r>
              <a:rPr lang="tr-TR" sz="1600" dirty="0"/>
              <a:t>2022 </a:t>
            </a:r>
            <a:r>
              <a:rPr lang="tr-TR" sz="1600" b="1" dirty="0"/>
              <a:t>yılında </a:t>
            </a:r>
            <a:r>
              <a:rPr lang="tr-TR" sz="1600" b="1" dirty="0" err="1"/>
              <a:t>Alandışı</a:t>
            </a:r>
            <a:r>
              <a:rPr lang="tr-TR" sz="1600" b="1" dirty="0"/>
              <a:t> Seçmeli Dersler Koordinatörlüğü</a:t>
            </a:r>
            <a:r>
              <a:rPr lang="tr-TR" sz="1600" dirty="0"/>
              <a:t> kurulmuş ve </a:t>
            </a:r>
            <a:r>
              <a:rPr lang="tr-TR" sz="1600" b="1" dirty="0"/>
              <a:t>ÇÜ </a:t>
            </a:r>
            <a:r>
              <a:rPr lang="tr-TR" sz="1600" b="1" dirty="0" err="1"/>
              <a:t>Alandışı</a:t>
            </a:r>
            <a:r>
              <a:rPr lang="tr-TR" sz="1600" b="1" dirty="0"/>
              <a:t> Seçmeli Dersler Uygulama Usul ve Esasları</a:t>
            </a:r>
            <a:r>
              <a:rPr lang="tr-TR" sz="1600" dirty="0"/>
              <a:t> kabul edilmiştir</a:t>
            </a:r>
          </a:p>
          <a:p>
            <a:endParaRPr lang="tr-TR" sz="1600" dirty="0"/>
          </a:p>
          <a:p>
            <a:endParaRPr lang="tr-TR" sz="1600" dirty="0"/>
          </a:p>
        </p:txBody>
      </p:sp>
      <p:sp>
        <p:nvSpPr>
          <p:cNvPr id="33" name="Oval 32">
            <a:extLst>
              <a:ext uri="{FF2B5EF4-FFF2-40B4-BE49-F238E27FC236}">
                <a16:creationId xmlns:a16="http://schemas.microsoft.com/office/drawing/2014/main" id="{900FA6BA-C2DA-4BCA-A7FC-EA27BF883E3B}"/>
              </a:ext>
            </a:extLst>
          </p:cNvPr>
          <p:cNvSpPr>
            <a:spLocks noChangeAspect="1"/>
          </p:cNvSpPr>
          <p:nvPr/>
        </p:nvSpPr>
        <p:spPr>
          <a:xfrm>
            <a:off x="433602" y="1799475"/>
            <a:ext cx="3801281" cy="3801281"/>
          </a:xfrm>
          <a:prstGeom prst="ellipse">
            <a:avLst/>
          </a:prstGeom>
          <a:solidFill>
            <a:srgbClr val="009999">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25">
            <a:extLst>
              <a:ext uri="{FF2B5EF4-FFF2-40B4-BE49-F238E27FC236}">
                <a16:creationId xmlns:a16="http://schemas.microsoft.com/office/drawing/2014/main" id="{98F44AC2-ED5E-4570-A170-83A42180FFBA}"/>
              </a:ext>
            </a:extLst>
          </p:cNvPr>
          <p:cNvSpPr txBox="1"/>
          <p:nvPr/>
        </p:nvSpPr>
        <p:spPr>
          <a:xfrm>
            <a:off x="715737" y="3490769"/>
            <a:ext cx="3237010" cy="707886"/>
          </a:xfrm>
          <a:prstGeom prst="rect">
            <a:avLst/>
          </a:prstGeom>
          <a:noFill/>
        </p:spPr>
        <p:txBody>
          <a:bodyPr wrap="square" rtlCol="0">
            <a:spAutoFit/>
          </a:bodyPr>
          <a:lstStyle/>
          <a:p>
            <a:pPr algn="ctr"/>
            <a:r>
              <a:rPr lang="tr-TR" sz="2000" b="1" dirty="0" err="1">
                <a:latin typeface="Arial" panose="020B0604020202020204" pitchFamily="34" charset="0"/>
                <a:ea typeface="Cambria" panose="02040503050406030204" pitchFamily="18" charset="0"/>
                <a:cs typeface="Arial" panose="020B0604020202020204" pitchFamily="34" charset="0"/>
              </a:rPr>
              <a:t>Alandışı</a:t>
            </a:r>
            <a:r>
              <a:rPr lang="tr-TR" sz="2000" b="1" dirty="0">
                <a:latin typeface="Arial" panose="020B0604020202020204" pitchFamily="34" charset="0"/>
                <a:ea typeface="Cambria" panose="02040503050406030204" pitchFamily="18" charset="0"/>
                <a:cs typeface="Arial" panose="020B0604020202020204" pitchFamily="34" charset="0"/>
              </a:rPr>
              <a:t> </a:t>
            </a:r>
            <a:r>
              <a:rPr lang="en-US" sz="2000" b="1" dirty="0" err="1">
                <a:latin typeface="Arial" panose="020B0604020202020204" pitchFamily="34" charset="0"/>
                <a:ea typeface="Cambria" panose="02040503050406030204" pitchFamily="18" charset="0"/>
                <a:cs typeface="Arial" panose="020B0604020202020204" pitchFamily="34" charset="0"/>
              </a:rPr>
              <a:t>Seçmeli</a:t>
            </a:r>
            <a:r>
              <a:rPr lang="en-US" sz="2000" b="1" dirty="0">
                <a:latin typeface="Arial" panose="020B0604020202020204" pitchFamily="34" charset="0"/>
                <a:ea typeface="Cambria" panose="02040503050406030204" pitchFamily="18" charset="0"/>
                <a:cs typeface="Arial" panose="020B0604020202020204" pitchFamily="34" charset="0"/>
              </a:rPr>
              <a:t> </a:t>
            </a:r>
            <a:r>
              <a:rPr lang="tr-TR" sz="2000" b="1" dirty="0">
                <a:latin typeface="Arial" panose="020B0604020202020204" pitchFamily="34" charset="0"/>
                <a:ea typeface="Cambria" panose="02040503050406030204" pitchFamily="18" charset="0"/>
                <a:cs typeface="Arial" panose="020B0604020202020204" pitchFamily="34" charset="0"/>
              </a:rPr>
              <a:t>D</a:t>
            </a:r>
            <a:r>
              <a:rPr lang="en-US" sz="2000" b="1" dirty="0" err="1">
                <a:latin typeface="Arial" panose="020B0604020202020204" pitchFamily="34" charset="0"/>
                <a:ea typeface="Cambria" panose="02040503050406030204" pitchFamily="18" charset="0"/>
                <a:cs typeface="Arial" panose="020B0604020202020204" pitchFamily="34" charset="0"/>
              </a:rPr>
              <a:t>ersler</a:t>
            </a:r>
            <a:r>
              <a:rPr lang="tr-TR" sz="2000" b="1" dirty="0">
                <a:latin typeface="Arial" panose="020B0604020202020204" pitchFamily="34" charset="0"/>
                <a:ea typeface="Cambria" panose="02040503050406030204" pitchFamily="18" charset="0"/>
                <a:cs typeface="Arial" panose="020B0604020202020204" pitchFamily="34" charset="0"/>
              </a:rPr>
              <a:t> (ADS)</a:t>
            </a:r>
            <a:endParaRPr lang="en-US" sz="2000" b="1" dirty="0">
              <a:latin typeface="Arial" panose="020B0604020202020204" pitchFamily="34" charset="0"/>
              <a:ea typeface="Cambria" panose="02040503050406030204" pitchFamily="18" charset="0"/>
              <a:cs typeface="Arial" panose="020B0604020202020204" pitchFamily="34" charset="0"/>
            </a:endParaRPr>
          </a:p>
        </p:txBody>
      </p:sp>
      <p:grpSp>
        <p:nvGrpSpPr>
          <p:cNvPr id="65" name="Group 59">
            <a:extLst>
              <a:ext uri="{FF2B5EF4-FFF2-40B4-BE49-F238E27FC236}">
                <a16:creationId xmlns:a16="http://schemas.microsoft.com/office/drawing/2014/main" id="{8BAE26CD-F0CB-4AC8-9CFB-BA751DA5B17B}"/>
              </a:ext>
            </a:extLst>
          </p:cNvPr>
          <p:cNvGrpSpPr/>
          <p:nvPr/>
        </p:nvGrpSpPr>
        <p:grpSpPr>
          <a:xfrm flipH="1">
            <a:off x="257314" y="1408080"/>
            <a:ext cx="4441677" cy="4451085"/>
            <a:chOff x="6835096" y="-89318"/>
            <a:chExt cx="3369805" cy="3200400"/>
          </a:xfrm>
        </p:grpSpPr>
        <p:sp>
          <p:nvSpPr>
            <p:cNvPr id="66"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gd name="adj1" fmla="val 16407112"/>
                <a:gd name="adj2" fmla="val 21555001"/>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8" name="Straight Connector 62">
              <a:extLst>
                <a:ext uri="{FF2B5EF4-FFF2-40B4-BE49-F238E27FC236}">
                  <a16:creationId xmlns:a16="http://schemas.microsoft.com/office/drawing/2014/main" id="{F71A40A2-5CAD-429B-BF3E-D964546FA76F}"/>
                </a:ext>
              </a:extLst>
            </p:cNvPr>
            <p:cNvCxnSpPr>
              <a:cxnSpLocks/>
              <a:stCxn id="66" idx="2"/>
              <a:endCxn id="21" idx="1"/>
            </p:cNvCxnSpPr>
            <p:nvPr/>
          </p:nvCxnSpPr>
          <p:spPr>
            <a:xfrm flipH="1" flipV="1">
              <a:off x="6835096" y="486222"/>
              <a:ext cx="585098" cy="497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3" name="Group 66">
            <a:extLst>
              <a:ext uri="{FF2B5EF4-FFF2-40B4-BE49-F238E27FC236}">
                <a16:creationId xmlns:a16="http://schemas.microsoft.com/office/drawing/2014/main" id="{77630E5C-D7F1-415E-B349-BAF3C66A5084}"/>
              </a:ext>
            </a:extLst>
          </p:cNvPr>
          <p:cNvGrpSpPr/>
          <p:nvPr/>
        </p:nvGrpSpPr>
        <p:grpSpPr>
          <a:xfrm>
            <a:off x="4664614" y="1873695"/>
            <a:ext cx="653057" cy="623353"/>
            <a:chOff x="3584332" y="1734086"/>
            <a:chExt cx="747024" cy="731520"/>
          </a:xfrm>
        </p:grpSpPr>
        <p:sp>
          <p:nvSpPr>
            <p:cNvPr id="84" name="Oval 83">
              <a:extLst>
                <a:ext uri="{FF2B5EF4-FFF2-40B4-BE49-F238E27FC236}">
                  <a16:creationId xmlns:a16="http://schemas.microsoft.com/office/drawing/2014/main" id="{77212B16-AFE3-4819-9458-7F256CA18480}"/>
                </a:ext>
              </a:extLst>
            </p:cNvPr>
            <p:cNvSpPr>
              <a:spLocks noChangeAspect="1"/>
            </p:cNvSpPr>
            <p:nvPr/>
          </p:nvSpPr>
          <p:spPr>
            <a:xfrm rot="10800000">
              <a:off x="3599836" y="1734086"/>
              <a:ext cx="731520" cy="731520"/>
            </a:xfrm>
            <a:prstGeom prst="ellipse">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33">
              <a:extLst>
                <a:ext uri="{FF2B5EF4-FFF2-40B4-BE49-F238E27FC236}">
                  <a16:creationId xmlns:a16="http://schemas.microsoft.com/office/drawing/2014/main" id="{C4372EBF-E52C-48A9-8AAC-32C5AC8F59DA}"/>
                </a:ext>
              </a:extLst>
            </p:cNvPr>
            <p:cNvSpPr txBox="1"/>
            <p:nvPr/>
          </p:nvSpPr>
          <p:spPr>
            <a:xfrm>
              <a:off x="3584332" y="1836737"/>
              <a:ext cx="728911" cy="246261"/>
            </a:xfrm>
            <a:prstGeom prst="rect">
              <a:avLst/>
            </a:prstGeom>
            <a:noFill/>
          </p:spPr>
          <p:txBody>
            <a:bodyPr wrap="square" rtlCol="0">
              <a:spAutoFit/>
            </a:bodyPr>
            <a:lstStyle/>
            <a:p>
              <a:pPr algn="ctr" defTabSz="1219170">
                <a:spcBef>
                  <a:spcPct val="20000"/>
                </a:spcBef>
                <a:defRPr/>
              </a:pPr>
              <a:endParaRPr lang="en-US" sz="900" b="1" dirty="0">
                <a:solidFill>
                  <a:schemeClr val="bg1"/>
                </a:solidFill>
              </a:endParaRPr>
            </a:p>
          </p:txBody>
        </p:sp>
      </p:grpSp>
      <p:sp>
        <p:nvSpPr>
          <p:cNvPr id="21" name="TextBox 33">
            <a:extLst>
              <a:ext uri="{FF2B5EF4-FFF2-40B4-BE49-F238E27FC236}">
                <a16:creationId xmlns:a16="http://schemas.microsoft.com/office/drawing/2014/main" id="{C4372EBF-E52C-48A9-8AAC-32C5AC8F59DA}"/>
              </a:ext>
            </a:extLst>
          </p:cNvPr>
          <p:cNvSpPr txBox="1"/>
          <p:nvPr/>
        </p:nvSpPr>
        <p:spPr>
          <a:xfrm>
            <a:off x="4698991" y="1977702"/>
            <a:ext cx="637222" cy="461665"/>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grpSp>
        <p:nvGrpSpPr>
          <p:cNvPr id="25" name="Group 66">
            <a:extLst>
              <a:ext uri="{FF2B5EF4-FFF2-40B4-BE49-F238E27FC236}">
                <a16:creationId xmlns:a16="http://schemas.microsoft.com/office/drawing/2014/main" id="{77630E5C-D7F1-415E-B349-BAF3C66A5084}"/>
              </a:ext>
            </a:extLst>
          </p:cNvPr>
          <p:cNvGrpSpPr/>
          <p:nvPr/>
        </p:nvGrpSpPr>
        <p:grpSpPr>
          <a:xfrm>
            <a:off x="4686233" y="4834505"/>
            <a:ext cx="653057" cy="623353"/>
            <a:chOff x="3584332" y="1734086"/>
            <a:chExt cx="747024" cy="731520"/>
          </a:xfrm>
        </p:grpSpPr>
        <p:sp>
          <p:nvSpPr>
            <p:cNvPr id="26" name="Oval 25">
              <a:extLst>
                <a:ext uri="{FF2B5EF4-FFF2-40B4-BE49-F238E27FC236}">
                  <a16:creationId xmlns:a16="http://schemas.microsoft.com/office/drawing/2014/main" id="{77212B16-AFE3-4819-9458-7F256CA18480}"/>
                </a:ext>
              </a:extLst>
            </p:cNvPr>
            <p:cNvSpPr>
              <a:spLocks noChangeAspect="1"/>
            </p:cNvSpPr>
            <p:nvPr/>
          </p:nvSpPr>
          <p:spPr>
            <a:xfrm rot="10800000">
              <a:off x="3599836" y="1734086"/>
              <a:ext cx="731520" cy="731520"/>
            </a:xfrm>
            <a:prstGeom prst="ellipse">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33">
              <a:extLst>
                <a:ext uri="{FF2B5EF4-FFF2-40B4-BE49-F238E27FC236}">
                  <a16:creationId xmlns:a16="http://schemas.microsoft.com/office/drawing/2014/main" id="{C4372EBF-E52C-48A9-8AAC-32C5AC8F59DA}"/>
                </a:ext>
              </a:extLst>
            </p:cNvPr>
            <p:cNvSpPr txBox="1"/>
            <p:nvPr/>
          </p:nvSpPr>
          <p:spPr>
            <a:xfrm>
              <a:off x="3584332" y="1836737"/>
              <a:ext cx="728911" cy="246261"/>
            </a:xfrm>
            <a:prstGeom prst="rect">
              <a:avLst/>
            </a:prstGeom>
            <a:noFill/>
          </p:spPr>
          <p:txBody>
            <a:bodyPr wrap="square" rtlCol="0">
              <a:spAutoFit/>
            </a:bodyPr>
            <a:lstStyle/>
            <a:p>
              <a:pPr algn="ctr" defTabSz="1219170">
                <a:spcBef>
                  <a:spcPct val="20000"/>
                </a:spcBef>
                <a:defRPr/>
              </a:pPr>
              <a:endParaRPr lang="en-US" sz="900" b="1" dirty="0">
                <a:solidFill>
                  <a:schemeClr val="bg1"/>
                </a:solidFill>
              </a:endParaRPr>
            </a:p>
          </p:txBody>
        </p:sp>
      </p:grpSp>
      <p:sp>
        <p:nvSpPr>
          <p:cNvPr id="29" name="TextBox 28">
            <a:extLst>
              <a:ext uri="{FF2B5EF4-FFF2-40B4-BE49-F238E27FC236}">
                <a16:creationId xmlns:a16="http://schemas.microsoft.com/office/drawing/2014/main" id="{6DD76C24-3B83-4F1F-9D1D-8CFDE4A78955}"/>
              </a:ext>
            </a:extLst>
          </p:cNvPr>
          <p:cNvSpPr txBox="1"/>
          <p:nvPr/>
        </p:nvSpPr>
        <p:spPr>
          <a:xfrm>
            <a:off x="5467349" y="3566000"/>
            <a:ext cx="6040780" cy="830997"/>
          </a:xfrm>
          <a:prstGeom prst="rect">
            <a:avLst/>
          </a:prstGeom>
          <a:noFill/>
        </p:spPr>
        <p:txBody>
          <a:bodyPr wrap="square" rtlCol="0">
            <a:spAutoFit/>
          </a:bodyPr>
          <a:lstStyle>
            <a:defPPr>
              <a:defRPr lang="en-US"/>
            </a:defPPr>
            <a:lvl1pPr algn="just">
              <a:defRPr sz="1400">
                <a:latin typeface="Arial" panose="020B0604020202020204" pitchFamily="34" charset="0"/>
                <a:ea typeface="Cambria" panose="02040503050406030204" pitchFamily="18" charset="0"/>
                <a:cs typeface="Arial" panose="020B0604020202020204" pitchFamily="34" charset="0"/>
              </a:defRPr>
            </a:lvl1pPr>
          </a:lstStyle>
          <a:p>
            <a:pPr lvl="0" algn="l"/>
            <a:r>
              <a:rPr lang="tr-TR" sz="1600" dirty="0"/>
              <a:t>ADS 2017-2018 Güz Yarıyılında </a:t>
            </a:r>
            <a:r>
              <a:rPr lang="tr-TR" sz="1600" b="1" dirty="0"/>
              <a:t>114</a:t>
            </a:r>
            <a:r>
              <a:rPr lang="tr-TR" sz="1600" dirty="0"/>
              <a:t> iken 2021-2022 Bahar Yarıyılında </a:t>
            </a:r>
            <a:r>
              <a:rPr lang="tr-TR" sz="1600" b="1" dirty="0"/>
              <a:t>153</a:t>
            </a:r>
            <a:r>
              <a:rPr lang="tr-TR" sz="1600" dirty="0"/>
              <a:t>’e çıkmıştır </a:t>
            </a:r>
          </a:p>
          <a:p>
            <a:endParaRPr lang="tr-TR" sz="1600" dirty="0"/>
          </a:p>
        </p:txBody>
      </p:sp>
      <p:sp>
        <p:nvSpPr>
          <p:cNvPr id="30" name="TextBox 28">
            <a:extLst>
              <a:ext uri="{FF2B5EF4-FFF2-40B4-BE49-F238E27FC236}">
                <a16:creationId xmlns:a16="http://schemas.microsoft.com/office/drawing/2014/main" id="{6DD76C24-3B83-4F1F-9D1D-8CFDE4A78955}"/>
              </a:ext>
            </a:extLst>
          </p:cNvPr>
          <p:cNvSpPr txBox="1"/>
          <p:nvPr/>
        </p:nvSpPr>
        <p:spPr>
          <a:xfrm>
            <a:off x="5467349" y="4880164"/>
            <a:ext cx="6040780" cy="1077218"/>
          </a:xfrm>
          <a:prstGeom prst="rect">
            <a:avLst/>
          </a:prstGeom>
          <a:noFill/>
        </p:spPr>
        <p:txBody>
          <a:bodyPr wrap="square" rtlCol="0">
            <a:spAutoFit/>
          </a:bodyPr>
          <a:lstStyle>
            <a:defPPr>
              <a:defRPr lang="en-US"/>
            </a:defPPr>
            <a:lvl1pPr algn="just">
              <a:defRPr sz="1400">
                <a:latin typeface="Arial" panose="020B0604020202020204" pitchFamily="34" charset="0"/>
                <a:ea typeface="Cambria" panose="02040503050406030204" pitchFamily="18" charset="0"/>
                <a:cs typeface="Arial" panose="020B0604020202020204" pitchFamily="34" charset="0"/>
              </a:defRPr>
            </a:lvl1pPr>
          </a:lstStyle>
          <a:p>
            <a:pPr lvl="0" algn="l"/>
            <a:r>
              <a:rPr lang="tr-TR" sz="1600" dirty="0"/>
              <a:t>2022-2023 Güz Yarıyılında </a:t>
            </a:r>
            <a:r>
              <a:rPr lang="tr-TR" sz="1600" b="1" dirty="0"/>
              <a:t>148 ADS </a:t>
            </a:r>
            <a:r>
              <a:rPr lang="tr-TR" sz="1600" dirty="0"/>
              <a:t>açılmış olup </a:t>
            </a:r>
            <a:r>
              <a:rPr lang="tr-TR" sz="1600" b="1" dirty="0"/>
              <a:t>238</a:t>
            </a:r>
            <a:r>
              <a:rPr lang="tr-TR" sz="1600" dirty="0"/>
              <a:t> grup halinde </a:t>
            </a:r>
            <a:r>
              <a:rPr lang="tr-TR" sz="1600" b="1" dirty="0"/>
              <a:t>4617 </a:t>
            </a:r>
            <a:r>
              <a:rPr lang="tr-TR" sz="1600" dirty="0"/>
              <a:t>öğrenci bu dersleri almaktadır</a:t>
            </a:r>
          </a:p>
          <a:p>
            <a:pPr lvl="0" algn="l"/>
            <a:endParaRPr lang="tr-TR" sz="1600" dirty="0"/>
          </a:p>
          <a:p>
            <a:pPr lvl="0" algn="l"/>
            <a:r>
              <a:rPr lang="tr-TR" sz="1600" dirty="0">
                <a:solidFill>
                  <a:srgbClr val="FF0000"/>
                </a:solidFill>
                <a:hlinkClick r:id="rId2"/>
              </a:rPr>
              <a:t>KANIT B12 </a:t>
            </a:r>
            <a:endParaRPr lang="tr-TR" sz="1600" dirty="0">
              <a:solidFill>
                <a:srgbClr val="FF0000"/>
              </a:solidFill>
            </a:endParaRPr>
          </a:p>
        </p:txBody>
      </p:sp>
      <p:sp>
        <p:nvSpPr>
          <p:cNvPr id="31" name="Footer Placeholder 3">
            <a:extLst>
              <a:ext uri="{FF2B5EF4-FFF2-40B4-BE49-F238E27FC236}">
                <a16:creationId xmlns:a16="http://schemas.microsoft.com/office/drawing/2014/main" id="{BF945A67-81EA-95E9-B29E-6334E495E00E}"/>
              </a:ext>
            </a:extLst>
          </p:cNvPr>
          <p:cNvSpPr txBox="1">
            <a:spLocks/>
          </p:cNvSpPr>
          <p:nvPr/>
        </p:nvSpPr>
        <p:spPr>
          <a:xfrm>
            <a:off x="5467349" y="6337399"/>
            <a:ext cx="3352800"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dirty="0">
                <a:solidFill>
                  <a:prstClr val="white"/>
                </a:solidFill>
              </a:rPr>
              <a:t>Eğitim ve Öğretim</a:t>
            </a:r>
          </a:p>
        </p:txBody>
      </p:sp>
      <p:sp>
        <p:nvSpPr>
          <p:cNvPr id="32" name="Footer Placeholder 3">
            <a:extLst>
              <a:ext uri="{FF2B5EF4-FFF2-40B4-BE49-F238E27FC236}">
                <a16:creationId xmlns:a16="http://schemas.microsoft.com/office/drawing/2014/main" id="{97E6A089-EAE1-C632-A3DD-73FCBC50B5AD}"/>
              </a:ext>
            </a:extLst>
          </p:cNvPr>
          <p:cNvSpPr>
            <a:spLocks noGrp="1"/>
          </p:cNvSpPr>
          <p:nvPr>
            <p:ph type="ftr" sz="quarter" idx="11"/>
          </p:nvPr>
        </p:nvSpPr>
        <p:spPr>
          <a:xfrm>
            <a:off x="10191749" y="6337399"/>
            <a:ext cx="1949189" cy="318195"/>
          </a:xfrm>
        </p:spPr>
        <p:txBody>
          <a:bodyPr/>
          <a:lstStyle/>
          <a:p>
            <a:r>
              <a:rPr lang="tr-TR" sz="1800" dirty="0">
                <a:solidFill>
                  <a:prstClr val="white"/>
                </a:solidFill>
              </a:rPr>
              <a:t>www.cu.edu.tr</a:t>
            </a:r>
          </a:p>
        </p:txBody>
      </p:sp>
      <p:sp>
        <p:nvSpPr>
          <p:cNvPr id="35" name="TextBox 33">
            <a:extLst>
              <a:ext uri="{FF2B5EF4-FFF2-40B4-BE49-F238E27FC236}">
                <a16:creationId xmlns:a16="http://schemas.microsoft.com/office/drawing/2014/main" id="{C4372EBF-E52C-48A9-8AAC-32C5AC8F59DA}"/>
              </a:ext>
            </a:extLst>
          </p:cNvPr>
          <p:cNvSpPr txBox="1"/>
          <p:nvPr/>
        </p:nvSpPr>
        <p:spPr>
          <a:xfrm>
            <a:off x="4707777" y="4935230"/>
            <a:ext cx="637222" cy="461665"/>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grpSp>
        <p:nvGrpSpPr>
          <p:cNvPr id="36" name="Group 66">
            <a:extLst>
              <a:ext uri="{FF2B5EF4-FFF2-40B4-BE49-F238E27FC236}">
                <a16:creationId xmlns:a16="http://schemas.microsoft.com/office/drawing/2014/main" id="{77630E5C-D7F1-415E-B349-BAF3C66A5084}"/>
              </a:ext>
            </a:extLst>
          </p:cNvPr>
          <p:cNvGrpSpPr/>
          <p:nvPr/>
        </p:nvGrpSpPr>
        <p:grpSpPr>
          <a:xfrm>
            <a:off x="4716557" y="3572574"/>
            <a:ext cx="653057" cy="623353"/>
            <a:chOff x="3584332" y="1734086"/>
            <a:chExt cx="747024" cy="731520"/>
          </a:xfrm>
        </p:grpSpPr>
        <p:sp>
          <p:nvSpPr>
            <p:cNvPr id="37" name="Oval 36">
              <a:extLst>
                <a:ext uri="{FF2B5EF4-FFF2-40B4-BE49-F238E27FC236}">
                  <a16:creationId xmlns:a16="http://schemas.microsoft.com/office/drawing/2014/main" id="{77212B16-AFE3-4819-9458-7F256CA18480}"/>
                </a:ext>
              </a:extLst>
            </p:cNvPr>
            <p:cNvSpPr>
              <a:spLocks noChangeAspect="1"/>
            </p:cNvSpPr>
            <p:nvPr/>
          </p:nvSpPr>
          <p:spPr>
            <a:xfrm rot="10800000">
              <a:off x="3599836" y="1734086"/>
              <a:ext cx="731520" cy="731520"/>
            </a:xfrm>
            <a:prstGeom prst="ellipse">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3">
              <a:extLst>
                <a:ext uri="{FF2B5EF4-FFF2-40B4-BE49-F238E27FC236}">
                  <a16:creationId xmlns:a16="http://schemas.microsoft.com/office/drawing/2014/main" id="{C4372EBF-E52C-48A9-8AAC-32C5AC8F59DA}"/>
                </a:ext>
              </a:extLst>
            </p:cNvPr>
            <p:cNvSpPr txBox="1"/>
            <p:nvPr/>
          </p:nvSpPr>
          <p:spPr>
            <a:xfrm>
              <a:off x="3584332" y="1836737"/>
              <a:ext cx="728911" cy="246261"/>
            </a:xfrm>
            <a:prstGeom prst="rect">
              <a:avLst/>
            </a:prstGeom>
            <a:noFill/>
          </p:spPr>
          <p:txBody>
            <a:bodyPr wrap="square" rtlCol="0">
              <a:spAutoFit/>
            </a:bodyPr>
            <a:lstStyle/>
            <a:p>
              <a:pPr algn="ctr" defTabSz="1219170">
                <a:spcBef>
                  <a:spcPct val="20000"/>
                </a:spcBef>
                <a:defRPr/>
              </a:pPr>
              <a:endParaRPr lang="en-US" sz="900" b="1" dirty="0">
                <a:solidFill>
                  <a:schemeClr val="bg1"/>
                </a:solidFill>
              </a:endParaRPr>
            </a:p>
          </p:txBody>
        </p:sp>
      </p:grpSp>
      <p:sp>
        <p:nvSpPr>
          <p:cNvPr id="24" name="TextBox 33">
            <a:extLst>
              <a:ext uri="{FF2B5EF4-FFF2-40B4-BE49-F238E27FC236}">
                <a16:creationId xmlns:a16="http://schemas.microsoft.com/office/drawing/2014/main" id="{C4372EBF-E52C-48A9-8AAC-32C5AC8F59DA}"/>
              </a:ext>
            </a:extLst>
          </p:cNvPr>
          <p:cNvSpPr txBox="1"/>
          <p:nvPr/>
        </p:nvSpPr>
        <p:spPr>
          <a:xfrm>
            <a:off x="4732982" y="3660046"/>
            <a:ext cx="637222" cy="461665"/>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grpSp>
        <p:nvGrpSpPr>
          <p:cNvPr id="39" name="Grup 38"/>
          <p:cNvGrpSpPr/>
          <p:nvPr/>
        </p:nvGrpSpPr>
        <p:grpSpPr>
          <a:xfrm>
            <a:off x="-12810" y="793197"/>
            <a:ext cx="12197241" cy="6008868"/>
            <a:chOff x="-5241" y="730729"/>
            <a:chExt cx="12197241" cy="6008868"/>
          </a:xfrm>
        </p:grpSpPr>
        <p:grpSp>
          <p:nvGrpSpPr>
            <p:cNvPr id="40" name="Grup 39"/>
            <p:cNvGrpSpPr/>
            <p:nvPr/>
          </p:nvGrpSpPr>
          <p:grpSpPr>
            <a:xfrm>
              <a:off x="-5241" y="6071536"/>
              <a:ext cx="12197241" cy="668061"/>
              <a:chOff x="-5241" y="6071536"/>
              <a:chExt cx="12197241" cy="668061"/>
            </a:xfrm>
          </p:grpSpPr>
          <p:pic>
            <p:nvPicPr>
              <p:cNvPr id="42" name="Resim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482" y="6071536"/>
                <a:ext cx="3023608" cy="668061"/>
              </a:xfrm>
              <a:prstGeom prst="rect">
                <a:avLst/>
              </a:prstGeom>
            </p:spPr>
          </p:pic>
          <p:pic>
            <p:nvPicPr>
              <p:cNvPr id="43" name="Resim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7090" y="6253654"/>
                <a:ext cx="8544910" cy="346842"/>
              </a:xfrm>
              <a:prstGeom prst="rect">
                <a:avLst/>
              </a:prstGeom>
            </p:spPr>
          </p:pic>
          <p:pic>
            <p:nvPicPr>
              <p:cNvPr id="44" name="Resim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1" y="6264165"/>
                <a:ext cx="628723" cy="346842"/>
              </a:xfrm>
              <a:prstGeom prst="rect">
                <a:avLst/>
              </a:prstGeom>
            </p:spPr>
          </p:pic>
          <p:sp>
            <p:nvSpPr>
              <p:cNvPr id="45" name="Metin kutusu 44"/>
              <p:cNvSpPr txBox="1"/>
              <p:nvPr/>
            </p:nvSpPr>
            <p:spPr>
              <a:xfrm>
                <a:off x="9538138" y="6220900"/>
                <a:ext cx="2228193" cy="369332"/>
              </a:xfrm>
              <a:prstGeom prst="rect">
                <a:avLst/>
              </a:prstGeom>
              <a:noFill/>
            </p:spPr>
            <p:txBody>
              <a:bodyPr wrap="square" rtlCol="0">
                <a:spAutoFit/>
              </a:bodyPr>
              <a:lstStyle/>
              <a:p>
                <a:r>
                  <a:rPr lang="tr-TR" dirty="0">
                    <a:solidFill>
                      <a:prstClr val="white"/>
                    </a:solidFill>
                    <a:latin typeface="Corbel" panose="020B0503020204020204" pitchFamily="34" charset="0"/>
                  </a:rPr>
                  <a:t>www.cu.edu.tr</a:t>
                </a:r>
              </a:p>
            </p:txBody>
          </p:sp>
        </p:grpSp>
        <p:pic>
          <p:nvPicPr>
            <p:cNvPr id="41" name="Resim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30729"/>
              <a:ext cx="12192000" cy="45719"/>
            </a:xfrm>
            <a:prstGeom prst="rect">
              <a:avLst/>
            </a:prstGeom>
          </p:spPr>
        </p:pic>
      </p:grpSp>
      <p:cxnSp>
        <p:nvCxnSpPr>
          <p:cNvPr id="46" name="Straight Connector 62">
            <a:extLst>
              <a:ext uri="{FF2B5EF4-FFF2-40B4-BE49-F238E27FC236}">
                <a16:creationId xmlns:a16="http://schemas.microsoft.com/office/drawing/2014/main" id="{F71A40A2-5CAD-429B-BF3E-D964546FA76F}"/>
              </a:ext>
            </a:extLst>
          </p:cNvPr>
          <p:cNvCxnSpPr>
            <a:cxnSpLocks/>
            <a:endCxn id="24" idx="1"/>
          </p:cNvCxnSpPr>
          <p:nvPr/>
        </p:nvCxnSpPr>
        <p:spPr>
          <a:xfrm>
            <a:off x="4529306" y="3886714"/>
            <a:ext cx="203676" cy="416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62">
            <a:extLst>
              <a:ext uri="{FF2B5EF4-FFF2-40B4-BE49-F238E27FC236}">
                <a16:creationId xmlns:a16="http://schemas.microsoft.com/office/drawing/2014/main" id="{F71A40A2-5CAD-429B-BF3E-D964546FA76F}"/>
              </a:ext>
            </a:extLst>
          </p:cNvPr>
          <p:cNvCxnSpPr>
            <a:cxnSpLocks/>
            <a:stCxn id="66" idx="0"/>
            <a:endCxn id="35" idx="1"/>
          </p:cNvCxnSpPr>
          <p:nvPr/>
        </p:nvCxnSpPr>
        <p:spPr>
          <a:xfrm flipV="1">
            <a:off x="3979240" y="5166063"/>
            <a:ext cx="728537" cy="563"/>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48" name="Başlık 1">
            <a:extLst>
              <a:ext uri="{FF2B5EF4-FFF2-40B4-BE49-F238E27FC236}">
                <a16:creationId xmlns:a16="http://schemas.microsoft.com/office/drawing/2014/main" id="{9B9A08EF-D482-3699-83D8-B7C7BC4504C9}"/>
              </a:ext>
            </a:extLst>
          </p:cNvPr>
          <p:cNvSpPr txBox="1">
            <a:spLocks/>
          </p:cNvSpPr>
          <p:nvPr/>
        </p:nvSpPr>
        <p:spPr>
          <a:xfrm>
            <a:off x="1519084" y="108387"/>
            <a:ext cx="8844116" cy="668061"/>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4000" b="1" i="0" u="none" strike="noStrike" kern="1200" cap="none" spc="-60" normalizeH="0" baseline="0" noProof="0" dirty="0">
                <a:ln>
                  <a:noFill/>
                </a:ln>
                <a:solidFill>
                  <a:srgbClr val="006128"/>
                </a:solidFill>
                <a:effectLst/>
                <a:uLnTx/>
                <a:uFillTx/>
                <a:latin typeface="Calibri" panose="020F0502020204030204" pitchFamily="34" charset="0"/>
                <a:ea typeface="+mj-ea"/>
                <a:cs typeface="Calibri" panose="020F0502020204030204" pitchFamily="34" charset="0"/>
              </a:rPr>
              <a:t>B. EĞİTİM VE ÖĞRETİM</a:t>
            </a:r>
          </a:p>
        </p:txBody>
      </p:sp>
    </p:spTree>
    <p:extLst>
      <p:ext uri="{BB962C8B-B14F-4D97-AF65-F5344CB8AC3E}">
        <p14:creationId xmlns:p14="http://schemas.microsoft.com/office/powerpoint/2010/main" val="22945795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 name="Straight Connector 62">
            <a:extLst>
              <a:ext uri="{FF2B5EF4-FFF2-40B4-BE49-F238E27FC236}">
                <a16:creationId xmlns:a16="http://schemas.microsoft.com/office/drawing/2014/main" id="{F71A40A2-5CAD-429B-BF3E-D964546FA76F}"/>
              </a:ext>
            </a:extLst>
          </p:cNvPr>
          <p:cNvCxnSpPr>
            <a:cxnSpLocks/>
          </p:cNvCxnSpPr>
          <p:nvPr/>
        </p:nvCxnSpPr>
        <p:spPr>
          <a:xfrm>
            <a:off x="4147303" y="4961771"/>
            <a:ext cx="6322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8">
            <a:extLst>
              <a:ext uri="{FF2B5EF4-FFF2-40B4-BE49-F238E27FC236}">
                <a16:creationId xmlns:a16="http://schemas.microsoft.com/office/drawing/2014/main" id="{6DD76C24-3B83-4F1F-9D1D-8CFDE4A78955}"/>
              </a:ext>
            </a:extLst>
          </p:cNvPr>
          <p:cNvSpPr txBox="1"/>
          <p:nvPr/>
        </p:nvSpPr>
        <p:spPr>
          <a:xfrm>
            <a:off x="5315390" y="1928636"/>
            <a:ext cx="6604615" cy="584775"/>
          </a:xfrm>
          <a:prstGeom prst="rect">
            <a:avLst/>
          </a:prstGeom>
          <a:noFill/>
        </p:spPr>
        <p:txBody>
          <a:bodyPr wrap="square" rtlCol="0">
            <a:spAutoFit/>
          </a:bodyPr>
          <a:lstStyle>
            <a:defPPr>
              <a:defRPr lang="en-US"/>
            </a:defPPr>
            <a:lvl1pPr algn="just">
              <a:defRPr sz="1400">
                <a:latin typeface="Arial" panose="020B0604020202020204" pitchFamily="34" charset="0"/>
                <a:ea typeface="Cambria" panose="02040503050406030204" pitchFamily="18" charset="0"/>
                <a:cs typeface="Arial" panose="020B0604020202020204" pitchFamily="34" charset="0"/>
              </a:defRPr>
            </a:lvl1pPr>
          </a:lstStyle>
          <a:p>
            <a:pPr lvl="0" algn="l"/>
            <a:r>
              <a:rPr lang="tr-TR" sz="1600" dirty="0"/>
              <a:t>Çukurova Üniversitesi Ön Lisans ve Lisans Programlarında Akademik Danışmanlık Yönergesi</a:t>
            </a:r>
          </a:p>
        </p:txBody>
      </p:sp>
      <p:sp>
        <p:nvSpPr>
          <p:cNvPr id="33" name="Oval 32">
            <a:extLst>
              <a:ext uri="{FF2B5EF4-FFF2-40B4-BE49-F238E27FC236}">
                <a16:creationId xmlns:a16="http://schemas.microsoft.com/office/drawing/2014/main" id="{900FA6BA-C2DA-4BCA-A7FC-EA27BF883E3B}"/>
              </a:ext>
            </a:extLst>
          </p:cNvPr>
          <p:cNvSpPr>
            <a:spLocks noChangeAspect="1"/>
          </p:cNvSpPr>
          <p:nvPr/>
        </p:nvSpPr>
        <p:spPr>
          <a:xfrm>
            <a:off x="433602" y="1938529"/>
            <a:ext cx="3662227" cy="3662227"/>
          </a:xfrm>
          <a:prstGeom prst="ellipse">
            <a:avLst/>
          </a:prstGeom>
          <a:solidFill>
            <a:srgbClr val="009999">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25">
            <a:extLst>
              <a:ext uri="{FF2B5EF4-FFF2-40B4-BE49-F238E27FC236}">
                <a16:creationId xmlns:a16="http://schemas.microsoft.com/office/drawing/2014/main" id="{98F44AC2-ED5E-4570-A170-83A42180FFBA}"/>
              </a:ext>
            </a:extLst>
          </p:cNvPr>
          <p:cNvSpPr txBox="1"/>
          <p:nvPr/>
        </p:nvSpPr>
        <p:spPr>
          <a:xfrm>
            <a:off x="591605" y="3557864"/>
            <a:ext cx="3237010" cy="400110"/>
          </a:xfrm>
          <a:prstGeom prst="rect">
            <a:avLst/>
          </a:prstGeom>
          <a:noFill/>
        </p:spPr>
        <p:txBody>
          <a:bodyPr wrap="square" rtlCol="0">
            <a:spAutoFit/>
          </a:bodyPr>
          <a:lstStyle/>
          <a:p>
            <a:pPr algn="ctr"/>
            <a:r>
              <a:rPr lang="tr-TR" sz="2000" b="1" dirty="0">
                <a:latin typeface="Arial" panose="020B0604020202020204" pitchFamily="34" charset="0"/>
                <a:ea typeface="Cambria" panose="02040503050406030204" pitchFamily="18" charset="0"/>
                <a:cs typeface="Arial" panose="020B0604020202020204" pitchFamily="34" charset="0"/>
              </a:rPr>
              <a:t>Akademik Danışmanlık</a:t>
            </a:r>
            <a:endParaRPr lang="en-US" sz="2000" b="1" dirty="0">
              <a:latin typeface="Arial" panose="020B0604020202020204" pitchFamily="34" charset="0"/>
              <a:ea typeface="Cambria" panose="02040503050406030204" pitchFamily="18" charset="0"/>
              <a:cs typeface="Arial" panose="020B0604020202020204" pitchFamily="34" charset="0"/>
            </a:endParaRPr>
          </a:p>
        </p:txBody>
      </p:sp>
      <p:grpSp>
        <p:nvGrpSpPr>
          <p:cNvPr id="65" name="Group 59">
            <a:extLst>
              <a:ext uri="{FF2B5EF4-FFF2-40B4-BE49-F238E27FC236}">
                <a16:creationId xmlns:a16="http://schemas.microsoft.com/office/drawing/2014/main" id="{8BAE26CD-F0CB-4AC8-9CFB-BA751DA5B17B}"/>
              </a:ext>
            </a:extLst>
          </p:cNvPr>
          <p:cNvGrpSpPr/>
          <p:nvPr/>
        </p:nvGrpSpPr>
        <p:grpSpPr>
          <a:xfrm flipH="1">
            <a:off x="257314" y="1408080"/>
            <a:ext cx="4441677" cy="4451085"/>
            <a:chOff x="6835096" y="-89318"/>
            <a:chExt cx="3369805" cy="3200400"/>
          </a:xfrm>
        </p:grpSpPr>
        <p:sp>
          <p:nvSpPr>
            <p:cNvPr id="66"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gd name="adj1" fmla="val 16817028"/>
                <a:gd name="adj2" fmla="val 21517497"/>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8" name="Straight Connector 62">
              <a:extLst>
                <a:ext uri="{FF2B5EF4-FFF2-40B4-BE49-F238E27FC236}">
                  <a16:creationId xmlns:a16="http://schemas.microsoft.com/office/drawing/2014/main" id="{F71A40A2-5CAD-429B-BF3E-D964546FA76F}"/>
                </a:ext>
              </a:extLst>
            </p:cNvPr>
            <p:cNvCxnSpPr>
              <a:cxnSpLocks/>
              <a:endCxn id="21" idx="1"/>
            </p:cNvCxnSpPr>
            <p:nvPr/>
          </p:nvCxnSpPr>
          <p:spPr>
            <a:xfrm flipH="1" flipV="1">
              <a:off x="6835096" y="498746"/>
              <a:ext cx="578657"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3" name="Group 66">
            <a:extLst>
              <a:ext uri="{FF2B5EF4-FFF2-40B4-BE49-F238E27FC236}">
                <a16:creationId xmlns:a16="http://schemas.microsoft.com/office/drawing/2014/main" id="{77630E5C-D7F1-415E-B349-BAF3C66A5084}"/>
              </a:ext>
            </a:extLst>
          </p:cNvPr>
          <p:cNvGrpSpPr/>
          <p:nvPr/>
        </p:nvGrpSpPr>
        <p:grpSpPr>
          <a:xfrm>
            <a:off x="4664614" y="1891113"/>
            <a:ext cx="653057" cy="623353"/>
            <a:chOff x="3584332" y="1734086"/>
            <a:chExt cx="747024" cy="731520"/>
          </a:xfrm>
        </p:grpSpPr>
        <p:sp>
          <p:nvSpPr>
            <p:cNvPr id="84" name="Oval 83">
              <a:extLst>
                <a:ext uri="{FF2B5EF4-FFF2-40B4-BE49-F238E27FC236}">
                  <a16:creationId xmlns:a16="http://schemas.microsoft.com/office/drawing/2014/main" id="{77212B16-AFE3-4819-9458-7F256CA18480}"/>
                </a:ext>
              </a:extLst>
            </p:cNvPr>
            <p:cNvSpPr>
              <a:spLocks noChangeAspect="1"/>
            </p:cNvSpPr>
            <p:nvPr/>
          </p:nvSpPr>
          <p:spPr>
            <a:xfrm rot="10800000">
              <a:off x="3599836" y="1734086"/>
              <a:ext cx="731520" cy="731520"/>
            </a:xfrm>
            <a:prstGeom prst="ellipse">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33">
              <a:extLst>
                <a:ext uri="{FF2B5EF4-FFF2-40B4-BE49-F238E27FC236}">
                  <a16:creationId xmlns:a16="http://schemas.microsoft.com/office/drawing/2014/main" id="{C4372EBF-E52C-48A9-8AAC-32C5AC8F59DA}"/>
                </a:ext>
              </a:extLst>
            </p:cNvPr>
            <p:cNvSpPr txBox="1"/>
            <p:nvPr/>
          </p:nvSpPr>
          <p:spPr>
            <a:xfrm>
              <a:off x="3584332" y="1836737"/>
              <a:ext cx="728911" cy="246261"/>
            </a:xfrm>
            <a:prstGeom prst="rect">
              <a:avLst/>
            </a:prstGeom>
            <a:noFill/>
          </p:spPr>
          <p:txBody>
            <a:bodyPr wrap="square" rtlCol="0">
              <a:spAutoFit/>
            </a:bodyPr>
            <a:lstStyle/>
            <a:p>
              <a:pPr algn="ctr" defTabSz="1219170">
                <a:spcBef>
                  <a:spcPct val="20000"/>
                </a:spcBef>
                <a:defRPr/>
              </a:pPr>
              <a:endParaRPr lang="en-US" sz="900" b="1" dirty="0">
                <a:solidFill>
                  <a:schemeClr val="bg1"/>
                </a:solidFill>
              </a:endParaRPr>
            </a:p>
          </p:txBody>
        </p:sp>
      </p:grpSp>
      <p:sp>
        <p:nvSpPr>
          <p:cNvPr id="21" name="TextBox 33">
            <a:extLst>
              <a:ext uri="{FF2B5EF4-FFF2-40B4-BE49-F238E27FC236}">
                <a16:creationId xmlns:a16="http://schemas.microsoft.com/office/drawing/2014/main" id="{C4372EBF-E52C-48A9-8AAC-32C5AC8F59DA}"/>
              </a:ext>
            </a:extLst>
          </p:cNvPr>
          <p:cNvSpPr txBox="1"/>
          <p:nvPr/>
        </p:nvSpPr>
        <p:spPr>
          <a:xfrm>
            <a:off x="4698991" y="1995120"/>
            <a:ext cx="637222" cy="461665"/>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grpSp>
        <p:nvGrpSpPr>
          <p:cNvPr id="25" name="Group 66">
            <a:extLst>
              <a:ext uri="{FF2B5EF4-FFF2-40B4-BE49-F238E27FC236}">
                <a16:creationId xmlns:a16="http://schemas.microsoft.com/office/drawing/2014/main" id="{77630E5C-D7F1-415E-B349-BAF3C66A5084}"/>
              </a:ext>
            </a:extLst>
          </p:cNvPr>
          <p:cNvGrpSpPr/>
          <p:nvPr/>
        </p:nvGrpSpPr>
        <p:grpSpPr>
          <a:xfrm>
            <a:off x="4661438" y="4635489"/>
            <a:ext cx="653057" cy="623353"/>
            <a:chOff x="3584332" y="1734086"/>
            <a:chExt cx="747024" cy="731520"/>
          </a:xfrm>
        </p:grpSpPr>
        <p:sp>
          <p:nvSpPr>
            <p:cNvPr id="26" name="Oval 25">
              <a:extLst>
                <a:ext uri="{FF2B5EF4-FFF2-40B4-BE49-F238E27FC236}">
                  <a16:creationId xmlns:a16="http://schemas.microsoft.com/office/drawing/2014/main" id="{77212B16-AFE3-4819-9458-7F256CA18480}"/>
                </a:ext>
              </a:extLst>
            </p:cNvPr>
            <p:cNvSpPr>
              <a:spLocks noChangeAspect="1"/>
            </p:cNvSpPr>
            <p:nvPr/>
          </p:nvSpPr>
          <p:spPr>
            <a:xfrm rot="10800000">
              <a:off x="3599836" y="1734086"/>
              <a:ext cx="731520" cy="731520"/>
            </a:xfrm>
            <a:prstGeom prst="ellipse">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33">
              <a:extLst>
                <a:ext uri="{FF2B5EF4-FFF2-40B4-BE49-F238E27FC236}">
                  <a16:creationId xmlns:a16="http://schemas.microsoft.com/office/drawing/2014/main" id="{C4372EBF-E52C-48A9-8AAC-32C5AC8F59DA}"/>
                </a:ext>
              </a:extLst>
            </p:cNvPr>
            <p:cNvSpPr txBox="1"/>
            <p:nvPr/>
          </p:nvSpPr>
          <p:spPr>
            <a:xfrm>
              <a:off x="3584332" y="1836737"/>
              <a:ext cx="728911" cy="246261"/>
            </a:xfrm>
            <a:prstGeom prst="rect">
              <a:avLst/>
            </a:prstGeom>
            <a:noFill/>
          </p:spPr>
          <p:txBody>
            <a:bodyPr wrap="square" rtlCol="0">
              <a:spAutoFit/>
            </a:bodyPr>
            <a:lstStyle/>
            <a:p>
              <a:pPr algn="ctr" defTabSz="1219170">
                <a:spcBef>
                  <a:spcPct val="20000"/>
                </a:spcBef>
                <a:defRPr/>
              </a:pPr>
              <a:endParaRPr lang="en-US" sz="900" b="1" dirty="0">
                <a:solidFill>
                  <a:schemeClr val="bg1"/>
                </a:solidFill>
              </a:endParaRPr>
            </a:p>
          </p:txBody>
        </p:sp>
      </p:grpSp>
      <p:sp>
        <p:nvSpPr>
          <p:cNvPr id="29" name="TextBox 28">
            <a:extLst>
              <a:ext uri="{FF2B5EF4-FFF2-40B4-BE49-F238E27FC236}">
                <a16:creationId xmlns:a16="http://schemas.microsoft.com/office/drawing/2014/main" id="{6DD76C24-3B83-4F1F-9D1D-8CFDE4A78955}"/>
              </a:ext>
            </a:extLst>
          </p:cNvPr>
          <p:cNvSpPr txBox="1"/>
          <p:nvPr/>
        </p:nvSpPr>
        <p:spPr>
          <a:xfrm>
            <a:off x="5311123" y="4770305"/>
            <a:ext cx="6724651" cy="1569660"/>
          </a:xfrm>
          <a:prstGeom prst="rect">
            <a:avLst/>
          </a:prstGeom>
          <a:noFill/>
        </p:spPr>
        <p:txBody>
          <a:bodyPr wrap="square" rtlCol="0">
            <a:spAutoFit/>
          </a:bodyPr>
          <a:lstStyle>
            <a:defPPr>
              <a:defRPr lang="en-US"/>
            </a:defPPr>
            <a:lvl1pPr algn="just">
              <a:defRPr sz="1400">
                <a:latin typeface="Arial" panose="020B0604020202020204" pitchFamily="34" charset="0"/>
                <a:ea typeface="Cambria" panose="02040503050406030204" pitchFamily="18" charset="0"/>
                <a:cs typeface="Arial" panose="020B0604020202020204" pitchFamily="34" charset="0"/>
              </a:defRPr>
            </a:lvl1pPr>
          </a:lstStyle>
          <a:p>
            <a:pPr lvl="0" algn="l"/>
            <a:r>
              <a:rPr lang="tr-TR" sz="1600" dirty="0"/>
              <a:t>ÇÜBİS ve TEAMS sistemleri üzerinden akademik danışmanlık </a:t>
            </a:r>
          </a:p>
          <a:p>
            <a:pPr lvl="0" algn="l"/>
            <a:r>
              <a:rPr lang="tr-TR" sz="1600" dirty="0">
                <a:solidFill>
                  <a:srgbClr val="FF0000"/>
                </a:solidFill>
                <a:hlinkClick r:id="rId2"/>
              </a:rPr>
              <a:t>KANIT B13</a:t>
            </a:r>
            <a:endParaRPr lang="tr-TR" sz="1600" dirty="0">
              <a:solidFill>
                <a:srgbClr val="FF0000"/>
              </a:solidFill>
            </a:endParaRPr>
          </a:p>
          <a:p>
            <a:pPr lvl="0" algn="l"/>
            <a:r>
              <a:rPr lang="tr-TR" sz="1600" dirty="0">
                <a:solidFill>
                  <a:srgbClr val="FF0000"/>
                </a:solidFill>
                <a:hlinkClick r:id="rId3"/>
              </a:rPr>
              <a:t>KANIT-B14</a:t>
            </a:r>
            <a:endParaRPr lang="tr-TR" sz="1600" dirty="0">
              <a:solidFill>
                <a:srgbClr val="FF0000"/>
              </a:solidFill>
            </a:endParaRPr>
          </a:p>
          <a:p>
            <a:pPr lvl="0" algn="l"/>
            <a:r>
              <a:rPr lang="tr-TR" sz="1600" dirty="0">
                <a:solidFill>
                  <a:srgbClr val="FF0000"/>
                </a:solidFill>
                <a:hlinkClick r:id="rId4"/>
              </a:rPr>
              <a:t>KANIT-B15</a:t>
            </a:r>
            <a:endParaRPr lang="tr-TR" sz="1600" dirty="0">
              <a:solidFill>
                <a:srgbClr val="FF0000"/>
              </a:solidFill>
            </a:endParaRPr>
          </a:p>
          <a:p>
            <a:pPr lvl="0" algn="l"/>
            <a:r>
              <a:rPr lang="tr-TR" sz="1600" dirty="0">
                <a:solidFill>
                  <a:srgbClr val="FF0000"/>
                </a:solidFill>
                <a:hlinkClick r:id="rId5"/>
              </a:rPr>
              <a:t>KANIT-B16</a:t>
            </a:r>
            <a:r>
              <a:rPr lang="tr-TR" sz="1600" dirty="0">
                <a:solidFill>
                  <a:srgbClr val="FF0000"/>
                </a:solidFill>
                <a:hlinkClick r:id="rId6" action="ppaction://hlinkfile"/>
              </a:rPr>
              <a:t> </a:t>
            </a:r>
            <a:endParaRPr lang="tr-TR" sz="1600" dirty="0">
              <a:solidFill>
                <a:srgbClr val="FF0000"/>
              </a:solidFill>
            </a:endParaRPr>
          </a:p>
          <a:p>
            <a:pPr lvl="0" algn="l"/>
            <a:endParaRPr lang="tr-TR" sz="1600" dirty="0">
              <a:solidFill>
                <a:srgbClr val="FF0000"/>
              </a:solidFill>
            </a:endParaRPr>
          </a:p>
        </p:txBody>
      </p:sp>
      <p:sp>
        <p:nvSpPr>
          <p:cNvPr id="31" name="Footer Placeholder 3">
            <a:extLst>
              <a:ext uri="{FF2B5EF4-FFF2-40B4-BE49-F238E27FC236}">
                <a16:creationId xmlns:a16="http://schemas.microsoft.com/office/drawing/2014/main" id="{BF945A67-81EA-95E9-B29E-6334E495E00E}"/>
              </a:ext>
            </a:extLst>
          </p:cNvPr>
          <p:cNvSpPr txBox="1">
            <a:spLocks/>
          </p:cNvSpPr>
          <p:nvPr/>
        </p:nvSpPr>
        <p:spPr>
          <a:xfrm>
            <a:off x="5467349" y="6337399"/>
            <a:ext cx="3352800"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dirty="0">
                <a:solidFill>
                  <a:prstClr val="white"/>
                </a:solidFill>
              </a:rPr>
              <a:t>Eğitim ve Öğretim</a:t>
            </a:r>
          </a:p>
        </p:txBody>
      </p:sp>
      <p:sp>
        <p:nvSpPr>
          <p:cNvPr id="32" name="Footer Placeholder 3">
            <a:extLst>
              <a:ext uri="{FF2B5EF4-FFF2-40B4-BE49-F238E27FC236}">
                <a16:creationId xmlns:a16="http://schemas.microsoft.com/office/drawing/2014/main" id="{97E6A089-EAE1-C632-A3DD-73FCBC50B5AD}"/>
              </a:ext>
            </a:extLst>
          </p:cNvPr>
          <p:cNvSpPr>
            <a:spLocks noGrp="1"/>
          </p:cNvSpPr>
          <p:nvPr>
            <p:ph type="ftr" sz="quarter" idx="11"/>
          </p:nvPr>
        </p:nvSpPr>
        <p:spPr>
          <a:xfrm>
            <a:off x="10191749" y="6337399"/>
            <a:ext cx="1949189" cy="318195"/>
          </a:xfrm>
        </p:spPr>
        <p:txBody>
          <a:bodyPr/>
          <a:lstStyle/>
          <a:p>
            <a:r>
              <a:rPr lang="tr-TR" sz="1800" dirty="0">
                <a:solidFill>
                  <a:prstClr val="white"/>
                </a:solidFill>
              </a:rPr>
              <a:t>www.cu.edu.tr</a:t>
            </a:r>
          </a:p>
        </p:txBody>
      </p:sp>
      <p:sp>
        <p:nvSpPr>
          <p:cNvPr id="19" name="TextBox 33">
            <a:extLst>
              <a:ext uri="{FF2B5EF4-FFF2-40B4-BE49-F238E27FC236}">
                <a16:creationId xmlns:a16="http://schemas.microsoft.com/office/drawing/2014/main" id="{C4372EBF-E52C-48A9-8AAC-32C5AC8F59DA}"/>
              </a:ext>
            </a:extLst>
          </p:cNvPr>
          <p:cNvSpPr txBox="1"/>
          <p:nvPr/>
        </p:nvSpPr>
        <p:spPr>
          <a:xfrm>
            <a:off x="4677273" y="4722961"/>
            <a:ext cx="637222" cy="461665"/>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grpSp>
        <p:nvGrpSpPr>
          <p:cNvPr id="22" name="Grup 21"/>
          <p:cNvGrpSpPr/>
          <p:nvPr/>
        </p:nvGrpSpPr>
        <p:grpSpPr>
          <a:xfrm>
            <a:off x="-12810" y="793197"/>
            <a:ext cx="12197241" cy="6008868"/>
            <a:chOff x="-5241" y="730729"/>
            <a:chExt cx="12197241" cy="6008868"/>
          </a:xfrm>
        </p:grpSpPr>
        <p:grpSp>
          <p:nvGrpSpPr>
            <p:cNvPr id="23" name="Grup 22"/>
            <p:cNvGrpSpPr/>
            <p:nvPr/>
          </p:nvGrpSpPr>
          <p:grpSpPr>
            <a:xfrm>
              <a:off x="-5241" y="6071536"/>
              <a:ext cx="12197241" cy="668061"/>
              <a:chOff x="-5241" y="6071536"/>
              <a:chExt cx="12197241" cy="668061"/>
            </a:xfrm>
          </p:grpSpPr>
          <p:pic>
            <p:nvPicPr>
              <p:cNvPr id="30" name="Resim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3482" y="6071536"/>
                <a:ext cx="3023608" cy="668061"/>
              </a:xfrm>
              <a:prstGeom prst="rect">
                <a:avLst/>
              </a:prstGeom>
            </p:spPr>
          </p:pic>
          <p:pic>
            <p:nvPicPr>
              <p:cNvPr id="35" name="Resim 3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47090" y="6253654"/>
                <a:ext cx="8544910" cy="346842"/>
              </a:xfrm>
              <a:prstGeom prst="rect">
                <a:avLst/>
              </a:prstGeom>
            </p:spPr>
          </p:pic>
          <p:pic>
            <p:nvPicPr>
              <p:cNvPr id="36" name="Resim 3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41" y="6264165"/>
                <a:ext cx="628723" cy="346842"/>
              </a:xfrm>
              <a:prstGeom prst="rect">
                <a:avLst/>
              </a:prstGeom>
            </p:spPr>
          </p:pic>
          <p:sp>
            <p:nvSpPr>
              <p:cNvPr id="37" name="Metin kutusu 36"/>
              <p:cNvSpPr txBox="1"/>
              <p:nvPr/>
            </p:nvSpPr>
            <p:spPr>
              <a:xfrm>
                <a:off x="9538138" y="6220900"/>
                <a:ext cx="2228193" cy="369332"/>
              </a:xfrm>
              <a:prstGeom prst="rect">
                <a:avLst/>
              </a:prstGeom>
              <a:noFill/>
            </p:spPr>
            <p:txBody>
              <a:bodyPr wrap="square" rtlCol="0">
                <a:spAutoFit/>
              </a:bodyPr>
              <a:lstStyle/>
              <a:p>
                <a:r>
                  <a:rPr lang="tr-TR" dirty="0">
                    <a:solidFill>
                      <a:prstClr val="white"/>
                    </a:solidFill>
                    <a:latin typeface="Corbel" panose="020B0503020204020204" pitchFamily="34" charset="0"/>
                  </a:rPr>
                  <a:t>www.cu.edu.tr</a:t>
                </a:r>
              </a:p>
            </p:txBody>
          </p:sp>
        </p:grpSp>
        <p:pic>
          <p:nvPicPr>
            <p:cNvPr id="24" name="Resim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730729"/>
              <a:ext cx="12192000" cy="45719"/>
            </a:xfrm>
            <a:prstGeom prst="rect">
              <a:avLst/>
            </a:prstGeom>
          </p:spPr>
        </p:pic>
      </p:grpSp>
      <p:sp>
        <p:nvSpPr>
          <p:cNvPr id="38" name="Başlık 1">
            <a:extLst>
              <a:ext uri="{FF2B5EF4-FFF2-40B4-BE49-F238E27FC236}">
                <a16:creationId xmlns:a16="http://schemas.microsoft.com/office/drawing/2014/main" id="{9B9A08EF-D482-3699-83D8-B7C7BC4504C9}"/>
              </a:ext>
            </a:extLst>
          </p:cNvPr>
          <p:cNvSpPr txBox="1">
            <a:spLocks/>
          </p:cNvSpPr>
          <p:nvPr/>
        </p:nvSpPr>
        <p:spPr>
          <a:xfrm>
            <a:off x="1519084" y="108387"/>
            <a:ext cx="8844116" cy="668061"/>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4000" b="1" i="0" u="none" strike="noStrike" kern="1200" cap="none" spc="-60" normalizeH="0" baseline="0" noProof="0" dirty="0">
                <a:ln>
                  <a:noFill/>
                </a:ln>
                <a:solidFill>
                  <a:srgbClr val="006128"/>
                </a:solidFill>
                <a:effectLst/>
                <a:uLnTx/>
                <a:uFillTx/>
                <a:latin typeface="Calibri" panose="020F0502020204030204" pitchFamily="34" charset="0"/>
                <a:ea typeface="+mj-ea"/>
                <a:cs typeface="Calibri" panose="020F0502020204030204" pitchFamily="34" charset="0"/>
              </a:rPr>
              <a:t>B. EĞİTİM VE ÖĞRETİM</a:t>
            </a:r>
          </a:p>
        </p:txBody>
      </p:sp>
    </p:spTree>
    <p:extLst>
      <p:ext uri="{BB962C8B-B14F-4D97-AF65-F5344CB8AC3E}">
        <p14:creationId xmlns:p14="http://schemas.microsoft.com/office/powerpoint/2010/main" val="19678285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 name="Straight Connector 62">
            <a:extLst>
              <a:ext uri="{FF2B5EF4-FFF2-40B4-BE49-F238E27FC236}">
                <a16:creationId xmlns:a16="http://schemas.microsoft.com/office/drawing/2014/main" id="{F71A40A2-5CAD-429B-BF3E-D964546FA76F}"/>
              </a:ext>
            </a:extLst>
          </p:cNvPr>
          <p:cNvCxnSpPr>
            <a:cxnSpLocks/>
            <a:endCxn id="19" idx="1"/>
          </p:cNvCxnSpPr>
          <p:nvPr/>
        </p:nvCxnSpPr>
        <p:spPr>
          <a:xfrm>
            <a:off x="4202351" y="4869643"/>
            <a:ext cx="50853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8">
            <a:extLst>
              <a:ext uri="{FF2B5EF4-FFF2-40B4-BE49-F238E27FC236}">
                <a16:creationId xmlns:a16="http://schemas.microsoft.com/office/drawing/2014/main" id="{6DD76C24-3B83-4F1F-9D1D-8CFDE4A78955}"/>
              </a:ext>
            </a:extLst>
          </p:cNvPr>
          <p:cNvSpPr txBox="1"/>
          <p:nvPr/>
        </p:nvSpPr>
        <p:spPr>
          <a:xfrm>
            <a:off x="5426892" y="1594958"/>
            <a:ext cx="6040780" cy="1815882"/>
          </a:xfrm>
          <a:prstGeom prst="rect">
            <a:avLst/>
          </a:prstGeom>
          <a:noFill/>
        </p:spPr>
        <p:txBody>
          <a:bodyPr wrap="square" rtlCol="0">
            <a:spAutoFit/>
          </a:bodyPr>
          <a:lstStyle>
            <a:defPPr>
              <a:defRPr lang="en-US"/>
            </a:defPPr>
            <a:lvl1pPr algn="just">
              <a:defRPr sz="1400">
                <a:latin typeface="Arial" panose="020B0604020202020204" pitchFamily="34" charset="0"/>
                <a:ea typeface="Cambria" panose="02040503050406030204" pitchFamily="18" charset="0"/>
                <a:cs typeface="Arial" panose="020B0604020202020204" pitchFamily="34" charset="0"/>
              </a:defRPr>
            </a:lvl1pPr>
          </a:lstStyle>
          <a:p>
            <a:pPr lvl="0" algn="l"/>
            <a:r>
              <a:rPr lang="tr-TR" sz="1600" dirty="0"/>
              <a:t>Çeşitli birimlerimizde öğrencilerin bir yükseköğretim kurumunun örgün eğitimi dışında edindikleri kazanımların tanınması, kredilendirilmesi ve intibakına ilişkin uygulamalar mevcuttur </a:t>
            </a:r>
          </a:p>
          <a:p>
            <a:pPr lvl="0" algn="l"/>
            <a:r>
              <a:rPr lang="tr-TR" sz="1600" dirty="0"/>
              <a:t>İş Sağlığı ve Güvenliği sertifikasına sahip öğrencinin, İş Sağlığı ve Güvenliği dersinden muaf tutulması</a:t>
            </a:r>
          </a:p>
          <a:p>
            <a:pPr lvl="0"/>
            <a:endParaRPr lang="tr-TR" sz="1600" dirty="0"/>
          </a:p>
          <a:p>
            <a:pPr lvl="0"/>
            <a:r>
              <a:rPr lang="tr-TR" sz="1600" dirty="0">
                <a:solidFill>
                  <a:srgbClr val="FF0000"/>
                </a:solidFill>
                <a:hlinkClick r:id="rId2"/>
              </a:rPr>
              <a:t>KANIT-B17</a:t>
            </a:r>
            <a:endParaRPr lang="tr-TR" sz="1600" dirty="0">
              <a:solidFill>
                <a:srgbClr val="FF0000"/>
              </a:solidFill>
            </a:endParaRPr>
          </a:p>
        </p:txBody>
      </p:sp>
      <p:sp>
        <p:nvSpPr>
          <p:cNvPr id="33" name="Oval 32">
            <a:extLst>
              <a:ext uri="{FF2B5EF4-FFF2-40B4-BE49-F238E27FC236}">
                <a16:creationId xmlns:a16="http://schemas.microsoft.com/office/drawing/2014/main" id="{900FA6BA-C2DA-4BCA-A7FC-EA27BF883E3B}"/>
              </a:ext>
            </a:extLst>
          </p:cNvPr>
          <p:cNvSpPr>
            <a:spLocks noChangeAspect="1"/>
          </p:cNvSpPr>
          <p:nvPr/>
        </p:nvSpPr>
        <p:spPr>
          <a:xfrm>
            <a:off x="433602" y="1799475"/>
            <a:ext cx="3801281" cy="3801281"/>
          </a:xfrm>
          <a:prstGeom prst="ellipse">
            <a:avLst/>
          </a:prstGeom>
          <a:solidFill>
            <a:srgbClr val="009999">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25">
            <a:extLst>
              <a:ext uri="{FF2B5EF4-FFF2-40B4-BE49-F238E27FC236}">
                <a16:creationId xmlns:a16="http://schemas.microsoft.com/office/drawing/2014/main" id="{98F44AC2-ED5E-4570-A170-83A42180FFBA}"/>
              </a:ext>
            </a:extLst>
          </p:cNvPr>
          <p:cNvSpPr txBox="1"/>
          <p:nvPr/>
        </p:nvSpPr>
        <p:spPr>
          <a:xfrm>
            <a:off x="715737" y="3410071"/>
            <a:ext cx="3237010" cy="707886"/>
          </a:xfrm>
          <a:prstGeom prst="rect">
            <a:avLst/>
          </a:prstGeom>
          <a:noFill/>
        </p:spPr>
        <p:txBody>
          <a:bodyPr wrap="square" rtlCol="0">
            <a:spAutoFit/>
          </a:bodyPr>
          <a:lstStyle/>
          <a:p>
            <a:pPr algn="ctr"/>
            <a:r>
              <a:rPr lang="tr-TR" sz="2000" b="1" dirty="0">
                <a:latin typeface="Arial" panose="020B0604020202020204" pitchFamily="34" charset="0"/>
                <a:ea typeface="Cambria" panose="02040503050406030204" pitchFamily="18" charset="0"/>
                <a:cs typeface="Arial" panose="020B0604020202020204" pitchFamily="34" charset="0"/>
              </a:rPr>
              <a:t>Önceki Öğrenmenin Tanınması</a:t>
            </a:r>
            <a:endParaRPr lang="en-US" sz="2000" b="1" dirty="0">
              <a:latin typeface="Arial" panose="020B0604020202020204" pitchFamily="34" charset="0"/>
              <a:ea typeface="Cambria" panose="02040503050406030204" pitchFamily="18" charset="0"/>
              <a:cs typeface="Arial" panose="020B0604020202020204" pitchFamily="34" charset="0"/>
            </a:endParaRPr>
          </a:p>
        </p:txBody>
      </p:sp>
      <p:grpSp>
        <p:nvGrpSpPr>
          <p:cNvPr id="65" name="Group 59">
            <a:extLst>
              <a:ext uri="{FF2B5EF4-FFF2-40B4-BE49-F238E27FC236}">
                <a16:creationId xmlns:a16="http://schemas.microsoft.com/office/drawing/2014/main" id="{8BAE26CD-F0CB-4AC8-9CFB-BA751DA5B17B}"/>
              </a:ext>
            </a:extLst>
          </p:cNvPr>
          <p:cNvGrpSpPr/>
          <p:nvPr/>
        </p:nvGrpSpPr>
        <p:grpSpPr>
          <a:xfrm flipH="1">
            <a:off x="257314" y="1408080"/>
            <a:ext cx="4441677" cy="4451085"/>
            <a:chOff x="6835096" y="-89318"/>
            <a:chExt cx="3369805" cy="3200400"/>
          </a:xfrm>
        </p:grpSpPr>
        <p:sp>
          <p:nvSpPr>
            <p:cNvPr id="66"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gd name="adj1" fmla="val 16969133"/>
                <a:gd name="adj2" fmla="val 21510496"/>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8"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835096" y="505595"/>
              <a:ext cx="56615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3" name="Group 66">
            <a:extLst>
              <a:ext uri="{FF2B5EF4-FFF2-40B4-BE49-F238E27FC236}">
                <a16:creationId xmlns:a16="http://schemas.microsoft.com/office/drawing/2014/main" id="{77630E5C-D7F1-415E-B349-BAF3C66A5084}"/>
              </a:ext>
            </a:extLst>
          </p:cNvPr>
          <p:cNvGrpSpPr/>
          <p:nvPr/>
        </p:nvGrpSpPr>
        <p:grpSpPr>
          <a:xfrm>
            <a:off x="4664614" y="1891113"/>
            <a:ext cx="653057" cy="623353"/>
            <a:chOff x="3584332" y="1734086"/>
            <a:chExt cx="747024" cy="731520"/>
          </a:xfrm>
        </p:grpSpPr>
        <p:sp>
          <p:nvSpPr>
            <p:cNvPr id="84" name="Oval 83">
              <a:extLst>
                <a:ext uri="{FF2B5EF4-FFF2-40B4-BE49-F238E27FC236}">
                  <a16:creationId xmlns:a16="http://schemas.microsoft.com/office/drawing/2014/main" id="{77212B16-AFE3-4819-9458-7F256CA18480}"/>
                </a:ext>
              </a:extLst>
            </p:cNvPr>
            <p:cNvSpPr>
              <a:spLocks noChangeAspect="1"/>
            </p:cNvSpPr>
            <p:nvPr/>
          </p:nvSpPr>
          <p:spPr>
            <a:xfrm rot="10800000">
              <a:off x="3599836" y="1734086"/>
              <a:ext cx="731520" cy="731520"/>
            </a:xfrm>
            <a:prstGeom prst="ellipse">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33">
              <a:extLst>
                <a:ext uri="{FF2B5EF4-FFF2-40B4-BE49-F238E27FC236}">
                  <a16:creationId xmlns:a16="http://schemas.microsoft.com/office/drawing/2014/main" id="{C4372EBF-E52C-48A9-8AAC-32C5AC8F59DA}"/>
                </a:ext>
              </a:extLst>
            </p:cNvPr>
            <p:cNvSpPr txBox="1"/>
            <p:nvPr/>
          </p:nvSpPr>
          <p:spPr>
            <a:xfrm>
              <a:off x="3584332" y="1836737"/>
              <a:ext cx="728911" cy="246261"/>
            </a:xfrm>
            <a:prstGeom prst="rect">
              <a:avLst/>
            </a:prstGeom>
            <a:noFill/>
          </p:spPr>
          <p:txBody>
            <a:bodyPr wrap="square" rtlCol="0">
              <a:spAutoFit/>
            </a:bodyPr>
            <a:lstStyle/>
            <a:p>
              <a:pPr algn="ctr" defTabSz="1219170">
                <a:spcBef>
                  <a:spcPct val="20000"/>
                </a:spcBef>
                <a:defRPr/>
              </a:pPr>
              <a:endParaRPr lang="en-US" sz="900" b="1" dirty="0">
                <a:solidFill>
                  <a:schemeClr val="bg1"/>
                </a:solidFill>
              </a:endParaRPr>
            </a:p>
          </p:txBody>
        </p:sp>
      </p:grpSp>
      <p:sp>
        <p:nvSpPr>
          <p:cNvPr id="21" name="TextBox 33">
            <a:extLst>
              <a:ext uri="{FF2B5EF4-FFF2-40B4-BE49-F238E27FC236}">
                <a16:creationId xmlns:a16="http://schemas.microsoft.com/office/drawing/2014/main" id="{C4372EBF-E52C-48A9-8AAC-32C5AC8F59DA}"/>
              </a:ext>
            </a:extLst>
          </p:cNvPr>
          <p:cNvSpPr txBox="1"/>
          <p:nvPr/>
        </p:nvSpPr>
        <p:spPr>
          <a:xfrm>
            <a:off x="4698991" y="1995120"/>
            <a:ext cx="637222" cy="461665"/>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grpSp>
        <p:nvGrpSpPr>
          <p:cNvPr id="25" name="Group 66">
            <a:extLst>
              <a:ext uri="{FF2B5EF4-FFF2-40B4-BE49-F238E27FC236}">
                <a16:creationId xmlns:a16="http://schemas.microsoft.com/office/drawing/2014/main" id="{77630E5C-D7F1-415E-B349-BAF3C66A5084}"/>
              </a:ext>
            </a:extLst>
          </p:cNvPr>
          <p:cNvGrpSpPr/>
          <p:nvPr/>
        </p:nvGrpSpPr>
        <p:grpSpPr>
          <a:xfrm>
            <a:off x="4670142" y="4551338"/>
            <a:ext cx="653057" cy="623353"/>
            <a:chOff x="3584332" y="1734086"/>
            <a:chExt cx="747024" cy="731520"/>
          </a:xfrm>
        </p:grpSpPr>
        <p:sp>
          <p:nvSpPr>
            <p:cNvPr id="26" name="Oval 25">
              <a:extLst>
                <a:ext uri="{FF2B5EF4-FFF2-40B4-BE49-F238E27FC236}">
                  <a16:creationId xmlns:a16="http://schemas.microsoft.com/office/drawing/2014/main" id="{77212B16-AFE3-4819-9458-7F256CA18480}"/>
                </a:ext>
              </a:extLst>
            </p:cNvPr>
            <p:cNvSpPr>
              <a:spLocks noChangeAspect="1"/>
            </p:cNvSpPr>
            <p:nvPr/>
          </p:nvSpPr>
          <p:spPr>
            <a:xfrm rot="10800000">
              <a:off x="3599836" y="1734086"/>
              <a:ext cx="731520" cy="731520"/>
            </a:xfrm>
            <a:prstGeom prst="ellipse">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33">
              <a:extLst>
                <a:ext uri="{FF2B5EF4-FFF2-40B4-BE49-F238E27FC236}">
                  <a16:creationId xmlns:a16="http://schemas.microsoft.com/office/drawing/2014/main" id="{C4372EBF-E52C-48A9-8AAC-32C5AC8F59DA}"/>
                </a:ext>
              </a:extLst>
            </p:cNvPr>
            <p:cNvSpPr txBox="1"/>
            <p:nvPr/>
          </p:nvSpPr>
          <p:spPr>
            <a:xfrm>
              <a:off x="3584332" y="1836737"/>
              <a:ext cx="728911" cy="246261"/>
            </a:xfrm>
            <a:prstGeom prst="rect">
              <a:avLst/>
            </a:prstGeom>
            <a:noFill/>
          </p:spPr>
          <p:txBody>
            <a:bodyPr wrap="square" rtlCol="0">
              <a:spAutoFit/>
            </a:bodyPr>
            <a:lstStyle/>
            <a:p>
              <a:pPr algn="ctr" defTabSz="1219170">
                <a:spcBef>
                  <a:spcPct val="20000"/>
                </a:spcBef>
                <a:defRPr/>
              </a:pPr>
              <a:endParaRPr lang="en-US" sz="900" b="1" dirty="0">
                <a:solidFill>
                  <a:schemeClr val="bg1"/>
                </a:solidFill>
              </a:endParaRPr>
            </a:p>
          </p:txBody>
        </p:sp>
      </p:grpSp>
      <p:sp>
        <p:nvSpPr>
          <p:cNvPr id="29" name="TextBox 28">
            <a:extLst>
              <a:ext uri="{FF2B5EF4-FFF2-40B4-BE49-F238E27FC236}">
                <a16:creationId xmlns:a16="http://schemas.microsoft.com/office/drawing/2014/main" id="{6DD76C24-3B83-4F1F-9D1D-8CFDE4A78955}"/>
              </a:ext>
            </a:extLst>
          </p:cNvPr>
          <p:cNvSpPr txBox="1"/>
          <p:nvPr/>
        </p:nvSpPr>
        <p:spPr>
          <a:xfrm>
            <a:off x="5457824" y="4482911"/>
            <a:ext cx="6040780" cy="1323439"/>
          </a:xfrm>
          <a:prstGeom prst="rect">
            <a:avLst/>
          </a:prstGeom>
          <a:noFill/>
        </p:spPr>
        <p:txBody>
          <a:bodyPr wrap="square" rtlCol="0">
            <a:spAutoFit/>
          </a:bodyPr>
          <a:lstStyle>
            <a:defPPr>
              <a:defRPr lang="en-US"/>
            </a:defPPr>
            <a:lvl1pPr algn="just">
              <a:defRPr sz="1400">
                <a:latin typeface="Arial" panose="020B0604020202020204" pitchFamily="34" charset="0"/>
                <a:ea typeface="Cambria" panose="02040503050406030204" pitchFamily="18" charset="0"/>
                <a:cs typeface="Arial" panose="020B0604020202020204" pitchFamily="34" charset="0"/>
              </a:defRPr>
            </a:lvl1pPr>
          </a:lstStyle>
          <a:p>
            <a:pPr lvl="0" algn="l"/>
            <a:r>
              <a:rPr lang="tr-TR" sz="1600" dirty="0"/>
              <a:t>Alanıyla ilgili bir işte en az bir yıl çalışan ve SGK kaydını belgelendiren öğrencilerin staj dersinden muaf tutulması</a:t>
            </a:r>
          </a:p>
          <a:p>
            <a:pPr lvl="0" algn="l"/>
            <a:endParaRPr lang="tr-TR" sz="1600" dirty="0"/>
          </a:p>
          <a:p>
            <a:pPr lvl="0" algn="l"/>
            <a:r>
              <a:rPr lang="tr-TR" sz="1600" dirty="0">
                <a:solidFill>
                  <a:srgbClr val="FF0000"/>
                </a:solidFill>
                <a:hlinkClick r:id="rId3"/>
              </a:rPr>
              <a:t>KANIT-B18</a:t>
            </a:r>
            <a:r>
              <a:rPr lang="tr-TR" sz="1600" dirty="0">
                <a:solidFill>
                  <a:srgbClr val="FF0000"/>
                </a:solidFill>
                <a:hlinkClick r:id="rId4" action="ppaction://hlinkfile"/>
              </a:rPr>
              <a:t>  </a:t>
            </a:r>
            <a:endParaRPr lang="tr-TR" sz="1600" dirty="0">
              <a:solidFill>
                <a:srgbClr val="FF0000"/>
              </a:solidFill>
            </a:endParaRPr>
          </a:p>
          <a:p>
            <a:pPr lvl="0" algn="l"/>
            <a:r>
              <a:rPr lang="tr-TR" sz="1600" dirty="0">
                <a:solidFill>
                  <a:srgbClr val="FF0000"/>
                </a:solidFill>
                <a:hlinkClick r:id="rId5"/>
              </a:rPr>
              <a:t>KANIT-B19</a:t>
            </a:r>
            <a:r>
              <a:rPr lang="tr-TR" sz="1600" dirty="0">
                <a:solidFill>
                  <a:srgbClr val="FF0000"/>
                </a:solidFill>
                <a:hlinkClick r:id="rId6" action="ppaction://hlinkfile"/>
              </a:rPr>
              <a:t>  </a:t>
            </a:r>
            <a:endParaRPr lang="tr-TR" sz="1600" dirty="0">
              <a:solidFill>
                <a:srgbClr val="FF0000"/>
              </a:solidFill>
            </a:endParaRPr>
          </a:p>
        </p:txBody>
      </p:sp>
      <p:sp>
        <p:nvSpPr>
          <p:cNvPr id="31" name="Footer Placeholder 3">
            <a:extLst>
              <a:ext uri="{FF2B5EF4-FFF2-40B4-BE49-F238E27FC236}">
                <a16:creationId xmlns:a16="http://schemas.microsoft.com/office/drawing/2014/main" id="{BF945A67-81EA-95E9-B29E-6334E495E00E}"/>
              </a:ext>
            </a:extLst>
          </p:cNvPr>
          <p:cNvSpPr txBox="1">
            <a:spLocks/>
          </p:cNvSpPr>
          <p:nvPr/>
        </p:nvSpPr>
        <p:spPr>
          <a:xfrm>
            <a:off x="5467349" y="6337399"/>
            <a:ext cx="3352800"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dirty="0">
                <a:solidFill>
                  <a:prstClr val="white"/>
                </a:solidFill>
              </a:rPr>
              <a:t>Eğitim ve Öğretim</a:t>
            </a:r>
          </a:p>
        </p:txBody>
      </p:sp>
      <p:sp>
        <p:nvSpPr>
          <p:cNvPr id="32" name="Footer Placeholder 3">
            <a:extLst>
              <a:ext uri="{FF2B5EF4-FFF2-40B4-BE49-F238E27FC236}">
                <a16:creationId xmlns:a16="http://schemas.microsoft.com/office/drawing/2014/main" id="{97E6A089-EAE1-C632-A3DD-73FCBC50B5AD}"/>
              </a:ext>
            </a:extLst>
          </p:cNvPr>
          <p:cNvSpPr>
            <a:spLocks noGrp="1"/>
          </p:cNvSpPr>
          <p:nvPr>
            <p:ph type="ftr" sz="quarter" idx="11"/>
          </p:nvPr>
        </p:nvSpPr>
        <p:spPr>
          <a:xfrm>
            <a:off x="10191749" y="6337399"/>
            <a:ext cx="1949189" cy="318195"/>
          </a:xfrm>
        </p:spPr>
        <p:txBody>
          <a:bodyPr/>
          <a:lstStyle/>
          <a:p>
            <a:r>
              <a:rPr lang="tr-TR" sz="1800" dirty="0">
                <a:solidFill>
                  <a:prstClr val="white"/>
                </a:solidFill>
              </a:rPr>
              <a:t>www.cu.edu.tr</a:t>
            </a:r>
          </a:p>
        </p:txBody>
      </p:sp>
      <p:sp>
        <p:nvSpPr>
          <p:cNvPr id="19" name="TextBox 33">
            <a:extLst>
              <a:ext uri="{FF2B5EF4-FFF2-40B4-BE49-F238E27FC236}">
                <a16:creationId xmlns:a16="http://schemas.microsoft.com/office/drawing/2014/main" id="{C4372EBF-E52C-48A9-8AAC-32C5AC8F59DA}"/>
              </a:ext>
            </a:extLst>
          </p:cNvPr>
          <p:cNvSpPr txBox="1"/>
          <p:nvPr/>
        </p:nvSpPr>
        <p:spPr>
          <a:xfrm>
            <a:off x="4710887" y="4638810"/>
            <a:ext cx="637222" cy="461665"/>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grpSp>
        <p:nvGrpSpPr>
          <p:cNvPr id="22" name="Grup 21"/>
          <p:cNvGrpSpPr/>
          <p:nvPr/>
        </p:nvGrpSpPr>
        <p:grpSpPr>
          <a:xfrm>
            <a:off x="-12810" y="793197"/>
            <a:ext cx="12197241" cy="6008868"/>
            <a:chOff x="-5241" y="730729"/>
            <a:chExt cx="12197241" cy="6008868"/>
          </a:xfrm>
        </p:grpSpPr>
        <p:grpSp>
          <p:nvGrpSpPr>
            <p:cNvPr id="23" name="Grup 22"/>
            <p:cNvGrpSpPr/>
            <p:nvPr/>
          </p:nvGrpSpPr>
          <p:grpSpPr>
            <a:xfrm>
              <a:off x="-5241" y="6071536"/>
              <a:ext cx="12197241" cy="668061"/>
              <a:chOff x="-5241" y="6071536"/>
              <a:chExt cx="12197241" cy="668061"/>
            </a:xfrm>
          </p:grpSpPr>
          <p:pic>
            <p:nvPicPr>
              <p:cNvPr id="30" name="Resim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3482" y="6071536"/>
                <a:ext cx="3023608" cy="668061"/>
              </a:xfrm>
              <a:prstGeom prst="rect">
                <a:avLst/>
              </a:prstGeom>
            </p:spPr>
          </p:pic>
          <p:pic>
            <p:nvPicPr>
              <p:cNvPr id="35" name="Resim 3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47090" y="6253654"/>
                <a:ext cx="8544910" cy="346842"/>
              </a:xfrm>
              <a:prstGeom prst="rect">
                <a:avLst/>
              </a:prstGeom>
            </p:spPr>
          </p:pic>
          <p:pic>
            <p:nvPicPr>
              <p:cNvPr id="36" name="Resim 3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41" y="6264165"/>
                <a:ext cx="628723" cy="346842"/>
              </a:xfrm>
              <a:prstGeom prst="rect">
                <a:avLst/>
              </a:prstGeom>
            </p:spPr>
          </p:pic>
          <p:sp>
            <p:nvSpPr>
              <p:cNvPr id="37" name="Metin kutusu 36"/>
              <p:cNvSpPr txBox="1"/>
              <p:nvPr/>
            </p:nvSpPr>
            <p:spPr>
              <a:xfrm>
                <a:off x="9538138" y="6220900"/>
                <a:ext cx="2228193" cy="369332"/>
              </a:xfrm>
              <a:prstGeom prst="rect">
                <a:avLst/>
              </a:prstGeom>
              <a:noFill/>
            </p:spPr>
            <p:txBody>
              <a:bodyPr wrap="square" rtlCol="0">
                <a:spAutoFit/>
              </a:bodyPr>
              <a:lstStyle/>
              <a:p>
                <a:r>
                  <a:rPr lang="tr-TR" dirty="0">
                    <a:solidFill>
                      <a:prstClr val="white"/>
                    </a:solidFill>
                    <a:latin typeface="Corbel" panose="020B0503020204020204" pitchFamily="34" charset="0"/>
                  </a:rPr>
                  <a:t>www.cu.edu.tr</a:t>
                </a:r>
              </a:p>
            </p:txBody>
          </p:sp>
        </p:grpSp>
        <p:pic>
          <p:nvPicPr>
            <p:cNvPr id="24" name="Resim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730729"/>
              <a:ext cx="12192000" cy="45719"/>
            </a:xfrm>
            <a:prstGeom prst="rect">
              <a:avLst/>
            </a:prstGeom>
          </p:spPr>
        </p:pic>
      </p:grpSp>
      <p:sp>
        <p:nvSpPr>
          <p:cNvPr id="38" name="Başlık 1">
            <a:extLst>
              <a:ext uri="{FF2B5EF4-FFF2-40B4-BE49-F238E27FC236}">
                <a16:creationId xmlns:a16="http://schemas.microsoft.com/office/drawing/2014/main" id="{9B9A08EF-D482-3699-83D8-B7C7BC4504C9}"/>
              </a:ext>
            </a:extLst>
          </p:cNvPr>
          <p:cNvSpPr txBox="1">
            <a:spLocks/>
          </p:cNvSpPr>
          <p:nvPr/>
        </p:nvSpPr>
        <p:spPr>
          <a:xfrm>
            <a:off x="0" y="108387"/>
            <a:ext cx="12192000" cy="668061"/>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4000" b="1" i="0" u="none" strike="noStrike" kern="1200" cap="none" spc="-60" normalizeH="0" baseline="0" noProof="0" dirty="0">
                <a:ln>
                  <a:noFill/>
                </a:ln>
                <a:solidFill>
                  <a:srgbClr val="006128"/>
                </a:solidFill>
                <a:effectLst/>
                <a:uLnTx/>
                <a:uFillTx/>
                <a:latin typeface="Calibri" panose="020F0502020204030204" pitchFamily="34" charset="0"/>
                <a:ea typeface="+mj-ea"/>
                <a:cs typeface="Calibri" panose="020F0502020204030204" pitchFamily="34" charset="0"/>
              </a:rPr>
              <a:t>B. EĞİTİM VE ÖĞRETİM</a:t>
            </a:r>
          </a:p>
        </p:txBody>
      </p:sp>
    </p:spTree>
    <p:extLst>
      <p:ext uri="{BB962C8B-B14F-4D97-AF65-F5344CB8AC3E}">
        <p14:creationId xmlns:p14="http://schemas.microsoft.com/office/powerpoint/2010/main" val="7848702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0" name="Straight Connector 62">
            <a:extLst>
              <a:ext uri="{FF2B5EF4-FFF2-40B4-BE49-F238E27FC236}">
                <a16:creationId xmlns:a16="http://schemas.microsoft.com/office/drawing/2014/main" id="{F71A40A2-5CAD-429B-BF3E-D964546FA76F}"/>
              </a:ext>
            </a:extLst>
          </p:cNvPr>
          <p:cNvCxnSpPr>
            <a:cxnSpLocks/>
          </p:cNvCxnSpPr>
          <p:nvPr/>
        </p:nvCxnSpPr>
        <p:spPr>
          <a:xfrm flipV="1">
            <a:off x="4490970" y="3531748"/>
            <a:ext cx="251292" cy="2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8">
            <a:extLst>
              <a:ext uri="{FF2B5EF4-FFF2-40B4-BE49-F238E27FC236}">
                <a16:creationId xmlns:a16="http://schemas.microsoft.com/office/drawing/2014/main" id="{6DD76C24-3B83-4F1F-9D1D-8CFDE4A78955}"/>
              </a:ext>
            </a:extLst>
          </p:cNvPr>
          <p:cNvSpPr txBox="1"/>
          <p:nvPr/>
        </p:nvSpPr>
        <p:spPr>
          <a:xfrm>
            <a:off x="5393291" y="3375336"/>
            <a:ext cx="6487102" cy="338554"/>
          </a:xfrm>
          <a:prstGeom prst="rect">
            <a:avLst/>
          </a:prstGeom>
          <a:noFill/>
        </p:spPr>
        <p:txBody>
          <a:bodyPr wrap="square" rtlCol="0">
            <a:spAutoFit/>
          </a:bodyPr>
          <a:lstStyle>
            <a:defPPr>
              <a:defRPr lang="en-US"/>
            </a:defPPr>
            <a:lvl1pPr algn="just">
              <a:defRPr sz="1400">
                <a:latin typeface="Arial" panose="020B0604020202020204" pitchFamily="34" charset="0"/>
                <a:ea typeface="Cambria" panose="02040503050406030204" pitchFamily="18" charset="0"/>
                <a:cs typeface="Arial" panose="020B0604020202020204" pitchFamily="34" charset="0"/>
              </a:defRPr>
            </a:lvl1pPr>
          </a:lstStyle>
          <a:p>
            <a:pPr algn="l"/>
            <a:r>
              <a:rPr lang="tr-TR" sz="1600" dirty="0"/>
              <a:t>Staj ve işyeri eğitimi gibi kurum dışı deneyim edinmeleri</a:t>
            </a:r>
          </a:p>
        </p:txBody>
      </p:sp>
      <p:sp>
        <p:nvSpPr>
          <p:cNvPr id="33" name="Oval 32">
            <a:extLst>
              <a:ext uri="{FF2B5EF4-FFF2-40B4-BE49-F238E27FC236}">
                <a16:creationId xmlns:a16="http://schemas.microsoft.com/office/drawing/2014/main" id="{900FA6BA-C2DA-4BCA-A7FC-EA27BF883E3B}"/>
              </a:ext>
            </a:extLst>
          </p:cNvPr>
          <p:cNvSpPr>
            <a:spLocks noChangeAspect="1"/>
          </p:cNvSpPr>
          <p:nvPr/>
        </p:nvSpPr>
        <p:spPr>
          <a:xfrm>
            <a:off x="312652" y="1831139"/>
            <a:ext cx="3801281" cy="3801281"/>
          </a:xfrm>
          <a:prstGeom prst="ellipse">
            <a:avLst/>
          </a:prstGeom>
          <a:solidFill>
            <a:srgbClr val="009999">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25">
            <a:extLst>
              <a:ext uri="{FF2B5EF4-FFF2-40B4-BE49-F238E27FC236}">
                <a16:creationId xmlns:a16="http://schemas.microsoft.com/office/drawing/2014/main" id="{98F44AC2-ED5E-4570-A170-83A42180FFBA}"/>
              </a:ext>
            </a:extLst>
          </p:cNvPr>
          <p:cNvSpPr txBox="1"/>
          <p:nvPr/>
        </p:nvSpPr>
        <p:spPr>
          <a:xfrm>
            <a:off x="619034" y="3449868"/>
            <a:ext cx="3237010" cy="400110"/>
          </a:xfrm>
          <a:prstGeom prst="rect">
            <a:avLst/>
          </a:prstGeom>
          <a:noFill/>
        </p:spPr>
        <p:txBody>
          <a:bodyPr wrap="square" rtlCol="0">
            <a:spAutoFit/>
          </a:bodyPr>
          <a:lstStyle/>
          <a:p>
            <a:pPr algn="ctr"/>
            <a:r>
              <a:rPr lang="tr-TR" sz="2000" b="1" dirty="0">
                <a:latin typeface="Arial" panose="020B0604020202020204" pitchFamily="34" charset="0"/>
                <a:ea typeface="Cambria" panose="02040503050406030204" pitchFamily="18" charset="0"/>
                <a:cs typeface="Arial" panose="020B0604020202020204" pitchFamily="34" charset="0"/>
              </a:rPr>
              <a:t>Öğrenci Merkezli Eğitim</a:t>
            </a:r>
            <a:endParaRPr lang="en-US" sz="2000" b="1" dirty="0">
              <a:latin typeface="Arial" panose="020B0604020202020204" pitchFamily="34" charset="0"/>
              <a:ea typeface="Cambria" panose="02040503050406030204" pitchFamily="18" charset="0"/>
              <a:cs typeface="Arial" panose="020B0604020202020204" pitchFamily="34" charset="0"/>
            </a:endParaRPr>
          </a:p>
        </p:txBody>
      </p:sp>
      <p:grpSp>
        <p:nvGrpSpPr>
          <p:cNvPr id="65" name="Group 59">
            <a:extLst>
              <a:ext uri="{FF2B5EF4-FFF2-40B4-BE49-F238E27FC236}">
                <a16:creationId xmlns:a16="http://schemas.microsoft.com/office/drawing/2014/main" id="{8BAE26CD-F0CB-4AC8-9CFB-BA751DA5B17B}"/>
              </a:ext>
            </a:extLst>
          </p:cNvPr>
          <p:cNvGrpSpPr/>
          <p:nvPr/>
        </p:nvGrpSpPr>
        <p:grpSpPr>
          <a:xfrm flipH="1">
            <a:off x="231182" y="1513500"/>
            <a:ext cx="4478818" cy="4451085"/>
            <a:chOff x="6826743" y="-20440"/>
            <a:chExt cx="3397981" cy="3200400"/>
          </a:xfrm>
        </p:grpSpPr>
        <p:sp>
          <p:nvSpPr>
            <p:cNvPr id="66" name="Arc 60">
              <a:extLst>
                <a:ext uri="{FF2B5EF4-FFF2-40B4-BE49-F238E27FC236}">
                  <a16:creationId xmlns:a16="http://schemas.microsoft.com/office/drawing/2014/main" id="{4AB878C9-7DA7-4C73-AEEB-6F37542EEBD6}"/>
                </a:ext>
              </a:extLst>
            </p:cNvPr>
            <p:cNvSpPr>
              <a:spLocks/>
            </p:cNvSpPr>
            <p:nvPr/>
          </p:nvSpPr>
          <p:spPr>
            <a:xfrm rot="13380000">
              <a:off x="7024324" y="-20440"/>
              <a:ext cx="3200400" cy="3200400"/>
            </a:xfrm>
            <a:prstGeom prst="arc">
              <a:avLst>
                <a:gd name="adj1" fmla="val 17731645"/>
                <a:gd name="adj2" fmla="val 1266754"/>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8" name="Straight Connector 62">
              <a:extLst>
                <a:ext uri="{FF2B5EF4-FFF2-40B4-BE49-F238E27FC236}">
                  <a16:creationId xmlns:a16="http://schemas.microsoft.com/office/drawing/2014/main" id="{F71A40A2-5CAD-429B-BF3E-D964546FA76F}"/>
                </a:ext>
              </a:extLst>
            </p:cNvPr>
            <p:cNvCxnSpPr>
              <a:cxnSpLocks/>
            </p:cNvCxnSpPr>
            <p:nvPr/>
          </p:nvCxnSpPr>
          <p:spPr>
            <a:xfrm flipH="1">
              <a:off x="6826743" y="2148772"/>
              <a:ext cx="242589" cy="43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3" name="Group 66">
            <a:extLst>
              <a:ext uri="{FF2B5EF4-FFF2-40B4-BE49-F238E27FC236}">
                <a16:creationId xmlns:a16="http://schemas.microsoft.com/office/drawing/2014/main" id="{77630E5C-D7F1-415E-B349-BAF3C66A5084}"/>
              </a:ext>
            </a:extLst>
          </p:cNvPr>
          <p:cNvGrpSpPr/>
          <p:nvPr/>
        </p:nvGrpSpPr>
        <p:grpSpPr>
          <a:xfrm>
            <a:off x="4694452" y="3213116"/>
            <a:ext cx="653057" cy="623353"/>
            <a:chOff x="3584332" y="1734086"/>
            <a:chExt cx="747024" cy="731520"/>
          </a:xfrm>
        </p:grpSpPr>
        <p:sp>
          <p:nvSpPr>
            <p:cNvPr id="84" name="Oval 83">
              <a:extLst>
                <a:ext uri="{FF2B5EF4-FFF2-40B4-BE49-F238E27FC236}">
                  <a16:creationId xmlns:a16="http://schemas.microsoft.com/office/drawing/2014/main" id="{77212B16-AFE3-4819-9458-7F256CA18480}"/>
                </a:ext>
              </a:extLst>
            </p:cNvPr>
            <p:cNvSpPr>
              <a:spLocks noChangeAspect="1"/>
            </p:cNvSpPr>
            <p:nvPr/>
          </p:nvSpPr>
          <p:spPr>
            <a:xfrm rot="10800000">
              <a:off x="3599836" y="1734086"/>
              <a:ext cx="731520" cy="731520"/>
            </a:xfrm>
            <a:prstGeom prst="ellipse">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33">
              <a:extLst>
                <a:ext uri="{FF2B5EF4-FFF2-40B4-BE49-F238E27FC236}">
                  <a16:creationId xmlns:a16="http://schemas.microsoft.com/office/drawing/2014/main" id="{C4372EBF-E52C-48A9-8AAC-32C5AC8F59DA}"/>
                </a:ext>
              </a:extLst>
            </p:cNvPr>
            <p:cNvSpPr txBox="1"/>
            <p:nvPr/>
          </p:nvSpPr>
          <p:spPr>
            <a:xfrm>
              <a:off x="3584332" y="1836737"/>
              <a:ext cx="728911" cy="246261"/>
            </a:xfrm>
            <a:prstGeom prst="rect">
              <a:avLst/>
            </a:prstGeom>
            <a:noFill/>
          </p:spPr>
          <p:txBody>
            <a:bodyPr wrap="square" rtlCol="0">
              <a:spAutoFit/>
            </a:bodyPr>
            <a:lstStyle/>
            <a:p>
              <a:pPr algn="ctr" defTabSz="1219170">
                <a:spcBef>
                  <a:spcPct val="20000"/>
                </a:spcBef>
                <a:defRPr/>
              </a:pPr>
              <a:endParaRPr lang="en-US" sz="900" b="1" dirty="0">
                <a:solidFill>
                  <a:schemeClr val="bg1"/>
                </a:solidFill>
              </a:endParaRPr>
            </a:p>
          </p:txBody>
        </p:sp>
      </p:grpSp>
      <p:sp>
        <p:nvSpPr>
          <p:cNvPr id="20" name="TextBox 33">
            <a:extLst>
              <a:ext uri="{FF2B5EF4-FFF2-40B4-BE49-F238E27FC236}">
                <a16:creationId xmlns:a16="http://schemas.microsoft.com/office/drawing/2014/main" id="{C4372EBF-E52C-48A9-8AAC-32C5AC8F59DA}"/>
              </a:ext>
            </a:extLst>
          </p:cNvPr>
          <p:cNvSpPr txBox="1"/>
          <p:nvPr/>
        </p:nvSpPr>
        <p:spPr>
          <a:xfrm>
            <a:off x="4705433" y="3279037"/>
            <a:ext cx="637222" cy="442772"/>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sp>
        <p:nvSpPr>
          <p:cNvPr id="23" name="Footer Placeholder 3">
            <a:extLst>
              <a:ext uri="{FF2B5EF4-FFF2-40B4-BE49-F238E27FC236}">
                <a16:creationId xmlns:a16="http://schemas.microsoft.com/office/drawing/2014/main" id="{BF945A67-81EA-95E9-B29E-6334E495E00E}"/>
              </a:ext>
            </a:extLst>
          </p:cNvPr>
          <p:cNvSpPr txBox="1">
            <a:spLocks/>
          </p:cNvSpPr>
          <p:nvPr/>
        </p:nvSpPr>
        <p:spPr>
          <a:xfrm>
            <a:off x="5467349" y="6337399"/>
            <a:ext cx="3352800"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dirty="0">
                <a:solidFill>
                  <a:prstClr val="white"/>
                </a:solidFill>
              </a:rPr>
              <a:t>Eğitim ve Öğretim</a:t>
            </a:r>
          </a:p>
        </p:txBody>
      </p:sp>
      <p:sp>
        <p:nvSpPr>
          <p:cNvPr id="24" name="Footer Placeholder 3">
            <a:extLst>
              <a:ext uri="{FF2B5EF4-FFF2-40B4-BE49-F238E27FC236}">
                <a16:creationId xmlns:a16="http://schemas.microsoft.com/office/drawing/2014/main" id="{97E6A089-EAE1-C632-A3DD-73FCBC50B5AD}"/>
              </a:ext>
            </a:extLst>
          </p:cNvPr>
          <p:cNvSpPr>
            <a:spLocks noGrp="1"/>
          </p:cNvSpPr>
          <p:nvPr>
            <p:ph type="ftr" sz="quarter" idx="11"/>
          </p:nvPr>
        </p:nvSpPr>
        <p:spPr>
          <a:xfrm>
            <a:off x="10191749" y="6337399"/>
            <a:ext cx="1949189" cy="318195"/>
          </a:xfrm>
        </p:spPr>
        <p:txBody>
          <a:bodyPr/>
          <a:lstStyle/>
          <a:p>
            <a:r>
              <a:rPr lang="tr-TR" sz="1800" dirty="0">
                <a:solidFill>
                  <a:prstClr val="white"/>
                </a:solidFill>
              </a:rPr>
              <a:t>www.cu.edu.tr</a:t>
            </a:r>
          </a:p>
        </p:txBody>
      </p:sp>
      <p:sp>
        <p:nvSpPr>
          <p:cNvPr id="2" name="Dikdörtgen 1"/>
          <p:cNvSpPr/>
          <p:nvPr/>
        </p:nvSpPr>
        <p:spPr>
          <a:xfrm>
            <a:off x="5338778" y="2057901"/>
            <a:ext cx="6922711" cy="830997"/>
          </a:xfrm>
          <a:prstGeom prst="rect">
            <a:avLst/>
          </a:prstGeom>
        </p:spPr>
        <p:txBody>
          <a:bodyPr wrap="square">
            <a:spAutoFit/>
          </a:bodyPr>
          <a:lstStyle/>
          <a:p>
            <a:r>
              <a:rPr lang="tr-TR" sz="1600" dirty="0">
                <a:latin typeface="Arial" panose="020B0604020202020204" pitchFamily="34" charset="0"/>
                <a:ea typeface="Cambria" panose="02040503050406030204" pitchFamily="18" charset="0"/>
                <a:cs typeface="Arial" panose="020B0604020202020204" pitchFamily="34" charset="0"/>
              </a:rPr>
              <a:t>Uygulamalı eğitimlerde yapılan iş birliği protokolleri ile öğrencilerimize Adana’daki farklı işyeri eğitimi/uygulama/klinik uygulama olanaklarından faydalanma imkânı</a:t>
            </a:r>
          </a:p>
        </p:txBody>
      </p:sp>
      <p:sp>
        <p:nvSpPr>
          <p:cNvPr id="16" name="TextBox 28">
            <a:extLst>
              <a:ext uri="{FF2B5EF4-FFF2-40B4-BE49-F238E27FC236}">
                <a16:creationId xmlns:a16="http://schemas.microsoft.com/office/drawing/2014/main" id="{6DD76C24-3B83-4F1F-9D1D-8CFDE4A78955}"/>
              </a:ext>
            </a:extLst>
          </p:cNvPr>
          <p:cNvSpPr txBox="1"/>
          <p:nvPr/>
        </p:nvSpPr>
        <p:spPr>
          <a:xfrm>
            <a:off x="5360614" y="4355810"/>
            <a:ext cx="6737107" cy="584775"/>
          </a:xfrm>
          <a:prstGeom prst="rect">
            <a:avLst/>
          </a:prstGeom>
          <a:noFill/>
        </p:spPr>
        <p:txBody>
          <a:bodyPr wrap="square" rtlCol="0">
            <a:spAutoFit/>
          </a:bodyPr>
          <a:lstStyle>
            <a:defPPr>
              <a:defRPr lang="en-US"/>
            </a:defPPr>
            <a:lvl1pPr algn="just">
              <a:defRPr sz="1400">
                <a:latin typeface="Arial" panose="020B0604020202020204" pitchFamily="34" charset="0"/>
                <a:ea typeface="Cambria" panose="02040503050406030204" pitchFamily="18" charset="0"/>
                <a:cs typeface="Arial" panose="020B0604020202020204" pitchFamily="34" charset="0"/>
              </a:defRPr>
            </a:lvl1pPr>
          </a:lstStyle>
          <a:p>
            <a:pPr lvl="0" algn="l"/>
            <a:r>
              <a:rPr lang="tr-TR" sz="1600" dirty="0"/>
              <a:t>Bazı birimlerde 3+1 veya 7+1 modelinin uygulaması yapılmaktadır</a:t>
            </a:r>
          </a:p>
          <a:p>
            <a:pPr lvl="0" algn="l"/>
            <a:endParaRPr lang="tr-TR" sz="1600" dirty="0"/>
          </a:p>
        </p:txBody>
      </p:sp>
      <p:grpSp>
        <p:nvGrpSpPr>
          <p:cNvPr id="17" name="Group 66">
            <a:extLst>
              <a:ext uri="{FF2B5EF4-FFF2-40B4-BE49-F238E27FC236}">
                <a16:creationId xmlns:a16="http://schemas.microsoft.com/office/drawing/2014/main" id="{77630E5C-D7F1-415E-B349-BAF3C66A5084}"/>
              </a:ext>
            </a:extLst>
          </p:cNvPr>
          <p:cNvGrpSpPr/>
          <p:nvPr/>
        </p:nvGrpSpPr>
        <p:grpSpPr>
          <a:xfrm>
            <a:off x="4548120" y="2210859"/>
            <a:ext cx="653057" cy="623353"/>
            <a:chOff x="3584332" y="1734086"/>
            <a:chExt cx="747024" cy="731520"/>
          </a:xfrm>
        </p:grpSpPr>
        <p:sp>
          <p:nvSpPr>
            <p:cNvPr id="18" name="Oval 17">
              <a:extLst>
                <a:ext uri="{FF2B5EF4-FFF2-40B4-BE49-F238E27FC236}">
                  <a16:creationId xmlns:a16="http://schemas.microsoft.com/office/drawing/2014/main" id="{77212B16-AFE3-4819-9458-7F256CA18480}"/>
                </a:ext>
              </a:extLst>
            </p:cNvPr>
            <p:cNvSpPr>
              <a:spLocks noChangeAspect="1"/>
            </p:cNvSpPr>
            <p:nvPr/>
          </p:nvSpPr>
          <p:spPr>
            <a:xfrm rot="10800000">
              <a:off x="3599836" y="1734086"/>
              <a:ext cx="731520" cy="731520"/>
            </a:xfrm>
            <a:prstGeom prst="ellipse">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33">
              <a:extLst>
                <a:ext uri="{FF2B5EF4-FFF2-40B4-BE49-F238E27FC236}">
                  <a16:creationId xmlns:a16="http://schemas.microsoft.com/office/drawing/2014/main" id="{C4372EBF-E52C-48A9-8AAC-32C5AC8F59DA}"/>
                </a:ext>
              </a:extLst>
            </p:cNvPr>
            <p:cNvSpPr txBox="1"/>
            <p:nvPr/>
          </p:nvSpPr>
          <p:spPr>
            <a:xfrm>
              <a:off x="3584332" y="1836737"/>
              <a:ext cx="728911" cy="246261"/>
            </a:xfrm>
            <a:prstGeom prst="rect">
              <a:avLst/>
            </a:prstGeom>
            <a:noFill/>
          </p:spPr>
          <p:txBody>
            <a:bodyPr wrap="square" rtlCol="0">
              <a:spAutoFit/>
            </a:bodyPr>
            <a:lstStyle/>
            <a:p>
              <a:pPr algn="ctr" defTabSz="1219170">
                <a:spcBef>
                  <a:spcPct val="20000"/>
                </a:spcBef>
                <a:defRPr/>
              </a:pPr>
              <a:endParaRPr lang="en-US" sz="900" b="1" dirty="0">
                <a:solidFill>
                  <a:schemeClr val="bg1"/>
                </a:solidFill>
              </a:endParaRPr>
            </a:p>
          </p:txBody>
        </p:sp>
      </p:grpSp>
      <p:grpSp>
        <p:nvGrpSpPr>
          <p:cNvPr id="21" name="Group 66">
            <a:extLst>
              <a:ext uri="{FF2B5EF4-FFF2-40B4-BE49-F238E27FC236}">
                <a16:creationId xmlns:a16="http://schemas.microsoft.com/office/drawing/2014/main" id="{77630E5C-D7F1-415E-B349-BAF3C66A5084}"/>
              </a:ext>
            </a:extLst>
          </p:cNvPr>
          <p:cNvGrpSpPr/>
          <p:nvPr/>
        </p:nvGrpSpPr>
        <p:grpSpPr>
          <a:xfrm>
            <a:off x="4694004" y="4212702"/>
            <a:ext cx="653057" cy="623353"/>
            <a:chOff x="3584332" y="1734086"/>
            <a:chExt cx="747024" cy="731520"/>
          </a:xfrm>
        </p:grpSpPr>
        <p:sp>
          <p:nvSpPr>
            <p:cNvPr id="22" name="Oval 21">
              <a:extLst>
                <a:ext uri="{FF2B5EF4-FFF2-40B4-BE49-F238E27FC236}">
                  <a16:creationId xmlns:a16="http://schemas.microsoft.com/office/drawing/2014/main" id="{77212B16-AFE3-4819-9458-7F256CA18480}"/>
                </a:ext>
              </a:extLst>
            </p:cNvPr>
            <p:cNvSpPr>
              <a:spLocks noChangeAspect="1"/>
            </p:cNvSpPr>
            <p:nvPr/>
          </p:nvSpPr>
          <p:spPr>
            <a:xfrm rot="10800000">
              <a:off x="3599836" y="1734086"/>
              <a:ext cx="731520" cy="731520"/>
            </a:xfrm>
            <a:prstGeom prst="ellipse">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33">
              <a:extLst>
                <a:ext uri="{FF2B5EF4-FFF2-40B4-BE49-F238E27FC236}">
                  <a16:creationId xmlns:a16="http://schemas.microsoft.com/office/drawing/2014/main" id="{C4372EBF-E52C-48A9-8AAC-32C5AC8F59DA}"/>
                </a:ext>
              </a:extLst>
            </p:cNvPr>
            <p:cNvSpPr txBox="1"/>
            <p:nvPr/>
          </p:nvSpPr>
          <p:spPr>
            <a:xfrm>
              <a:off x="3584332" y="1836737"/>
              <a:ext cx="728911" cy="246261"/>
            </a:xfrm>
            <a:prstGeom prst="rect">
              <a:avLst/>
            </a:prstGeom>
            <a:noFill/>
          </p:spPr>
          <p:txBody>
            <a:bodyPr wrap="square" rtlCol="0">
              <a:spAutoFit/>
            </a:bodyPr>
            <a:lstStyle/>
            <a:p>
              <a:pPr algn="ctr" defTabSz="1219170">
                <a:spcBef>
                  <a:spcPct val="20000"/>
                </a:spcBef>
                <a:defRPr/>
              </a:pPr>
              <a:endParaRPr lang="en-US" sz="900" b="1" dirty="0">
                <a:solidFill>
                  <a:schemeClr val="bg1"/>
                </a:solidFill>
              </a:endParaRPr>
            </a:p>
          </p:txBody>
        </p:sp>
      </p:grpSp>
      <p:sp>
        <p:nvSpPr>
          <p:cNvPr id="3" name="Dikdörtgen 2"/>
          <p:cNvSpPr/>
          <p:nvPr/>
        </p:nvSpPr>
        <p:spPr>
          <a:xfrm>
            <a:off x="8820149" y="4796780"/>
            <a:ext cx="1810867" cy="1477328"/>
          </a:xfrm>
          <a:prstGeom prst="rect">
            <a:avLst/>
          </a:prstGeom>
        </p:spPr>
        <p:txBody>
          <a:bodyPr wrap="square">
            <a:spAutoFit/>
          </a:bodyPr>
          <a:lstStyle/>
          <a:p>
            <a:r>
              <a:rPr lang="tr-TR" dirty="0">
                <a:solidFill>
                  <a:srgbClr val="FF0000"/>
                </a:solidFill>
                <a:hlinkClick r:id="rId2"/>
              </a:rPr>
              <a:t>KANIT-B28</a:t>
            </a:r>
            <a:r>
              <a:rPr lang="tr-TR" dirty="0">
                <a:solidFill>
                  <a:srgbClr val="FF0000"/>
                </a:solidFill>
                <a:hlinkClick r:id="rId3" action="ppaction://hlinkfile"/>
              </a:rPr>
              <a:t> </a:t>
            </a:r>
            <a:endParaRPr lang="tr-TR" dirty="0">
              <a:solidFill>
                <a:srgbClr val="FF0000"/>
              </a:solidFill>
            </a:endParaRPr>
          </a:p>
          <a:p>
            <a:r>
              <a:rPr lang="tr-TR" dirty="0">
                <a:solidFill>
                  <a:srgbClr val="FF0000"/>
                </a:solidFill>
                <a:hlinkClick r:id="rId4"/>
              </a:rPr>
              <a:t>KANIT-B29</a:t>
            </a:r>
            <a:r>
              <a:rPr lang="tr-TR" dirty="0">
                <a:solidFill>
                  <a:srgbClr val="FF0000"/>
                </a:solidFill>
                <a:hlinkClick r:id="rId5" action="ppaction://hlinkfile"/>
              </a:rPr>
              <a:t> </a:t>
            </a:r>
            <a:endParaRPr lang="tr-TR" dirty="0">
              <a:solidFill>
                <a:srgbClr val="FF0000"/>
              </a:solidFill>
            </a:endParaRPr>
          </a:p>
          <a:p>
            <a:r>
              <a:rPr lang="tr-TR" dirty="0">
                <a:solidFill>
                  <a:srgbClr val="FF0000"/>
                </a:solidFill>
                <a:hlinkClick r:id="rId6"/>
              </a:rPr>
              <a:t>KANIT-B30</a:t>
            </a:r>
            <a:r>
              <a:rPr lang="tr-TR" dirty="0">
                <a:solidFill>
                  <a:srgbClr val="FF0000"/>
                </a:solidFill>
                <a:hlinkClick r:id="rId7" action="ppaction://hlinkfile"/>
              </a:rPr>
              <a:t> </a:t>
            </a:r>
            <a:endParaRPr lang="tr-TR" dirty="0">
              <a:solidFill>
                <a:srgbClr val="FF0000"/>
              </a:solidFill>
            </a:endParaRPr>
          </a:p>
          <a:p>
            <a:r>
              <a:rPr lang="tr-TR" dirty="0">
                <a:solidFill>
                  <a:srgbClr val="FF0000"/>
                </a:solidFill>
                <a:hlinkClick r:id="rId8"/>
              </a:rPr>
              <a:t>KANIT-B31</a:t>
            </a:r>
            <a:r>
              <a:rPr lang="tr-TR" dirty="0">
                <a:solidFill>
                  <a:srgbClr val="FF0000"/>
                </a:solidFill>
                <a:hlinkClick r:id="rId9" action="ppaction://hlinkfile"/>
              </a:rPr>
              <a:t> </a:t>
            </a:r>
            <a:endParaRPr lang="tr-TR" dirty="0">
              <a:solidFill>
                <a:srgbClr val="FF0000"/>
              </a:solidFill>
            </a:endParaRPr>
          </a:p>
          <a:p>
            <a:r>
              <a:rPr lang="tr-TR" dirty="0">
                <a:solidFill>
                  <a:srgbClr val="FF0000"/>
                </a:solidFill>
                <a:hlinkClick r:id="rId10"/>
              </a:rPr>
              <a:t>KANIT-B32</a:t>
            </a:r>
            <a:endParaRPr lang="tr-TR" dirty="0">
              <a:solidFill>
                <a:srgbClr val="FF0000"/>
              </a:solidFill>
            </a:endParaRPr>
          </a:p>
        </p:txBody>
      </p:sp>
      <p:sp>
        <p:nvSpPr>
          <p:cNvPr id="4" name="Dikdörtgen 3"/>
          <p:cNvSpPr/>
          <p:nvPr/>
        </p:nvSpPr>
        <p:spPr>
          <a:xfrm>
            <a:off x="5563051" y="4796780"/>
            <a:ext cx="1347422" cy="1200329"/>
          </a:xfrm>
          <a:prstGeom prst="rect">
            <a:avLst/>
          </a:prstGeom>
        </p:spPr>
        <p:txBody>
          <a:bodyPr wrap="square">
            <a:spAutoFit/>
          </a:bodyPr>
          <a:lstStyle/>
          <a:p>
            <a:pPr lvl="0"/>
            <a:r>
              <a:rPr lang="tr-TR" dirty="0">
                <a:solidFill>
                  <a:srgbClr val="FF0000"/>
                </a:solidFill>
                <a:hlinkClick r:id="rId11"/>
              </a:rPr>
              <a:t>KANIT-B20</a:t>
            </a:r>
            <a:endParaRPr lang="tr-TR" dirty="0">
              <a:solidFill>
                <a:srgbClr val="FF0000"/>
              </a:solidFill>
            </a:endParaRPr>
          </a:p>
          <a:p>
            <a:pPr lvl="0"/>
            <a:r>
              <a:rPr lang="tr-TR" dirty="0">
                <a:solidFill>
                  <a:srgbClr val="FF0000"/>
                </a:solidFill>
                <a:hlinkClick r:id="rId12"/>
              </a:rPr>
              <a:t>KANIT-B21 </a:t>
            </a:r>
            <a:endParaRPr lang="tr-TR" dirty="0">
              <a:solidFill>
                <a:srgbClr val="FF0000"/>
              </a:solidFill>
            </a:endParaRPr>
          </a:p>
          <a:p>
            <a:pPr lvl="0"/>
            <a:r>
              <a:rPr lang="tr-TR" dirty="0">
                <a:solidFill>
                  <a:srgbClr val="FF0000"/>
                </a:solidFill>
                <a:hlinkClick r:id="rId13"/>
              </a:rPr>
              <a:t>KANIT-B22 </a:t>
            </a:r>
            <a:endParaRPr lang="tr-TR" dirty="0">
              <a:solidFill>
                <a:srgbClr val="FF0000"/>
              </a:solidFill>
            </a:endParaRPr>
          </a:p>
          <a:p>
            <a:pPr lvl="0"/>
            <a:r>
              <a:rPr lang="tr-TR" dirty="0">
                <a:solidFill>
                  <a:srgbClr val="FF0000"/>
                </a:solidFill>
                <a:hlinkClick r:id="rId14"/>
              </a:rPr>
              <a:t>KANIT-B23</a:t>
            </a:r>
            <a:r>
              <a:rPr lang="tr-TR" dirty="0">
                <a:solidFill>
                  <a:srgbClr val="FF0000"/>
                </a:solidFill>
              </a:rPr>
              <a:t> </a:t>
            </a:r>
          </a:p>
        </p:txBody>
      </p:sp>
      <p:sp>
        <p:nvSpPr>
          <p:cNvPr id="26" name="TextBox 33">
            <a:extLst>
              <a:ext uri="{FF2B5EF4-FFF2-40B4-BE49-F238E27FC236}">
                <a16:creationId xmlns:a16="http://schemas.microsoft.com/office/drawing/2014/main" id="{C4372EBF-E52C-48A9-8AAC-32C5AC8F59DA}"/>
              </a:ext>
            </a:extLst>
          </p:cNvPr>
          <p:cNvSpPr txBox="1"/>
          <p:nvPr/>
        </p:nvSpPr>
        <p:spPr>
          <a:xfrm>
            <a:off x="4548120" y="2302241"/>
            <a:ext cx="637222" cy="442772"/>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sp>
        <p:nvSpPr>
          <p:cNvPr id="28" name="TextBox 33">
            <a:extLst>
              <a:ext uri="{FF2B5EF4-FFF2-40B4-BE49-F238E27FC236}">
                <a16:creationId xmlns:a16="http://schemas.microsoft.com/office/drawing/2014/main" id="{C4372EBF-E52C-48A9-8AAC-32C5AC8F59DA}"/>
              </a:ext>
            </a:extLst>
          </p:cNvPr>
          <p:cNvSpPr txBox="1"/>
          <p:nvPr/>
        </p:nvSpPr>
        <p:spPr>
          <a:xfrm>
            <a:off x="4701795" y="4309637"/>
            <a:ext cx="637222" cy="442772"/>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cxnSp>
        <p:nvCxnSpPr>
          <p:cNvPr id="29" name="Straight Connector 62">
            <a:extLst>
              <a:ext uri="{FF2B5EF4-FFF2-40B4-BE49-F238E27FC236}">
                <a16:creationId xmlns:a16="http://schemas.microsoft.com/office/drawing/2014/main" id="{F71A40A2-5CAD-429B-BF3E-D964546FA76F}"/>
              </a:ext>
            </a:extLst>
          </p:cNvPr>
          <p:cNvCxnSpPr>
            <a:cxnSpLocks/>
            <a:endCxn id="26" idx="1"/>
          </p:cNvCxnSpPr>
          <p:nvPr/>
        </p:nvCxnSpPr>
        <p:spPr>
          <a:xfrm flipV="1">
            <a:off x="4087772" y="2523627"/>
            <a:ext cx="460348" cy="144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Grup 30"/>
          <p:cNvGrpSpPr/>
          <p:nvPr/>
        </p:nvGrpSpPr>
        <p:grpSpPr>
          <a:xfrm>
            <a:off x="-12810" y="793197"/>
            <a:ext cx="12197241" cy="6008868"/>
            <a:chOff x="-5241" y="730729"/>
            <a:chExt cx="12197241" cy="6008868"/>
          </a:xfrm>
        </p:grpSpPr>
        <p:grpSp>
          <p:nvGrpSpPr>
            <p:cNvPr id="32" name="Grup 31"/>
            <p:cNvGrpSpPr/>
            <p:nvPr/>
          </p:nvGrpSpPr>
          <p:grpSpPr>
            <a:xfrm>
              <a:off x="-5241" y="6071536"/>
              <a:ext cx="12197241" cy="668061"/>
              <a:chOff x="-5241" y="6071536"/>
              <a:chExt cx="12197241" cy="668061"/>
            </a:xfrm>
          </p:grpSpPr>
          <p:pic>
            <p:nvPicPr>
              <p:cNvPr id="36" name="Resim 3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23482" y="6071536"/>
                <a:ext cx="3023608" cy="668061"/>
              </a:xfrm>
              <a:prstGeom prst="rect">
                <a:avLst/>
              </a:prstGeom>
            </p:spPr>
          </p:pic>
          <p:pic>
            <p:nvPicPr>
              <p:cNvPr id="37" name="Resim 3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647090" y="6253654"/>
                <a:ext cx="8544910" cy="346842"/>
              </a:xfrm>
              <a:prstGeom prst="rect">
                <a:avLst/>
              </a:prstGeom>
            </p:spPr>
          </p:pic>
          <p:pic>
            <p:nvPicPr>
              <p:cNvPr id="38" name="Resim 3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241" y="6264165"/>
                <a:ext cx="628723" cy="346842"/>
              </a:xfrm>
              <a:prstGeom prst="rect">
                <a:avLst/>
              </a:prstGeom>
            </p:spPr>
          </p:pic>
          <p:sp>
            <p:nvSpPr>
              <p:cNvPr id="39" name="Metin kutusu 38"/>
              <p:cNvSpPr txBox="1"/>
              <p:nvPr/>
            </p:nvSpPr>
            <p:spPr>
              <a:xfrm>
                <a:off x="9538138" y="6220900"/>
                <a:ext cx="2228193" cy="369332"/>
              </a:xfrm>
              <a:prstGeom prst="rect">
                <a:avLst/>
              </a:prstGeom>
              <a:noFill/>
            </p:spPr>
            <p:txBody>
              <a:bodyPr wrap="square" rtlCol="0">
                <a:spAutoFit/>
              </a:bodyPr>
              <a:lstStyle/>
              <a:p>
                <a:r>
                  <a:rPr lang="tr-TR" dirty="0">
                    <a:solidFill>
                      <a:prstClr val="white"/>
                    </a:solidFill>
                    <a:latin typeface="Corbel" panose="020B0503020204020204" pitchFamily="34" charset="0"/>
                  </a:rPr>
                  <a:t>www.cu.edu.tr</a:t>
                </a:r>
              </a:p>
            </p:txBody>
          </p:sp>
        </p:grpSp>
        <p:pic>
          <p:nvPicPr>
            <p:cNvPr id="35" name="Resim 3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730729"/>
              <a:ext cx="12192000" cy="45719"/>
            </a:xfrm>
            <a:prstGeom prst="rect">
              <a:avLst/>
            </a:prstGeom>
          </p:spPr>
        </p:pic>
      </p:grpSp>
      <p:sp>
        <p:nvSpPr>
          <p:cNvPr id="40" name="Başlık 1">
            <a:extLst>
              <a:ext uri="{FF2B5EF4-FFF2-40B4-BE49-F238E27FC236}">
                <a16:creationId xmlns:a16="http://schemas.microsoft.com/office/drawing/2014/main" id="{9B9A08EF-D482-3699-83D8-B7C7BC4504C9}"/>
              </a:ext>
            </a:extLst>
          </p:cNvPr>
          <p:cNvSpPr txBox="1">
            <a:spLocks/>
          </p:cNvSpPr>
          <p:nvPr/>
        </p:nvSpPr>
        <p:spPr>
          <a:xfrm>
            <a:off x="0" y="108387"/>
            <a:ext cx="12140938" cy="668061"/>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4000" b="1" i="0" u="none" strike="noStrike" kern="1200" cap="none" spc="-60" normalizeH="0" baseline="0" noProof="0" dirty="0">
                <a:ln>
                  <a:noFill/>
                </a:ln>
                <a:solidFill>
                  <a:srgbClr val="006128"/>
                </a:solidFill>
                <a:effectLst/>
                <a:uLnTx/>
                <a:uFillTx/>
                <a:latin typeface="Calibri" panose="020F0502020204030204" pitchFamily="34" charset="0"/>
                <a:ea typeface="+mj-ea"/>
                <a:cs typeface="Calibri" panose="020F0502020204030204" pitchFamily="34" charset="0"/>
              </a:rPr>
              <a:t>B. EĞİTİM VE ÖĞRETİM</a:t>
            </a:r>
          </a:p>
        </p:txBody>
      </p:sp>
      <p:sp>
        <p:nvSpPr>
          <p:cNvPr id="41" name="Dikdörtgen 40"/>
          <p:cNvSpPr/>
          <p:nvPr/>
        </p:nvSpPr>
        <p:spPr>
          <a:xfrm>
            <a:off x="4635368" y="1578205"/>
            <a:ext cx="6922711" cy="338554"/>
          </a:xfrm>
          <a:prstGeom prst="rect">
            <a:avLst/>
          </a:prstGeom>
        </p:spPr>
        <p:txBody>
          <a:bodyPr wrap="square">
            <a:spAutoFit/>
          </a:bodyPr>
          <a:lstStyle/>
          <a:p>
            <a:r>
              <a:rPr lang="tr-TR" sz="1600" dirty="0">
                <a:latin typeface="Arial" panose="020B0604020202020204" pitchFamily="34" charset="0"/>
                <a:ea typeface="Cambria" panose="02040503050406030204" pitchFamily="18" charset="0"/>
                <a:cs typeface="Arial" panose="020B0604020202020204" pitchFamily="34" charset="0"/>
              </a:rPr>
              <a:t>Modüler eğitimler, interaktif eğitimler, ödev, proje</a:t>
            </a:r>
          </a:p>
        </p:txBody>
      </p:sp>
      <p:grpSp>
        <p:nvGrpSpPr>
          <p:cNvPr id="43" name="Group 66">
            <a:extLst>
              <a:ext uri="{FF2B5EF4-FFF2-40B4-BE49-F238E27FC236}">
                <a16:creationId xmlns:a16="http://schemas.microsoft.com/office/drawing/2014/main" id="{77630E5C-D7F1-415E-B349-BAF3C66A5084}"/>
              </a:ext>
            </a:extLst>
          </p:cNvPr>
          <p:cNvGrpSpPr/>
          <p:nvPr/>
        </p:nvGrpSpPr>
        <p:grpSpPr>
          <a:xfrm>
            <a:off x="3856252" y="1498616"/>
            <a:ext cx="653057" cy="623353"/>
            <a:chOff x="3584332" y="1734086"/>
            <a:chExt cx="747024" cy="731520"/>
          </a:xfrm>
        </p:grpSpPr>
        <p:sp>
          <p:nvSpPr>
            <p:cNvPr id="44" name="Oval 43">
              <a:extLst>
                <a:ext uri="{FF2B5EF4-FFF2-40B4-BE49-F238E27FC236}">
                  <a16:creationId xmlns:a16="http://schemas.microsoft.com/office/drawing/2014/main" id="{77212B16-AFE3-4819-9458-7F256CA18480}"/>
                </a:ext>
              </a:extLst>
            </p:cNvPr>
            <p:cNvSpPr>
              <a:spLocks noChangeAspect="1"/>
            </p:cNvSpPr>
            <p:nvPr/>
          </p:nvSpPr>
          <p:spPr>
            <a:xfrm rot="10800000">
              <a:off x="3599836" y="1734086"/>
              <a:ext cx="731520" cy="731520"/>
            </a:xfrm>
            <a:prstGeom prst="ellipse">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33">
              <a:extLst>
                <a:ext uri="{FF2B5EF4-FFF2-40B4-BE49-F238E27FC236}">
                  <a16:creationId xmlns:a16="http://schemas.microsoft.com/office/drawing/2014/main" id="{C4372EBF-E52C-48A9-8AAC-32C5AC8F59DA}"/>
                </a:ext>
              </a:extLst>
            </p:cNvPr>
            <p:cNvSpPr txBox="1"/>
            <p:nvPr/>
          </p:nvSpPr>
          <p:spPr>
            <a:xfrm>
              <a:off x="3584332" y="1836737"/>
              <a:ext cx="728911" cy="246261"/>
            </a:xfrm>
            <a:prstGeom prst="rect">
              <a:avLst/>
            </a:prstGeom>
            <a:noFill/>
          </p:spPr>
          <p:txBody>
            <a:bodyPr wrap="square" rtlCol="0">
              <a:spAutoFit/>
            </a:bodyPr>
            <a:lstStyle/>
            <a:p>
              <a:pPr algn="ctr" defTabSz="1219170">
                <a:spcBef>
                  <a:spcPct val="20000"/>
                </a:spcBef>
                <a:defRPr/>
              </a:pPr>
              <a:endParaRPr lang="en-US" sz="900" b="1" dirty="0">
                <a:solidFill>
                  <a:schemeClr val="bg1"/>
                </a:solidFill>
              </a:endParaRPr>
            </a:p>
          </p:txBody>
        </p:sp>
      </p:grpSp>
      <p:sp>
        <p:nvSpPr>
          <p:cNvPr id="46" name="TextBox 33">
            <a:extLst>
              <a:ext uri="{FF2B5EF4-FFF2-40B4-BE49-F238E27FC236}">
                <a16:creationId xmlns:a16="http://schemas.microsoft.com/office/drawing/2014/main" id="{C4372EBF-E52C-48A9-8AAC-32C5AC8F59DA}"/>
              </a:ext>
            </a:extLst>
          </p:cNvPr>
          <p:cNvSpPr txBox="1"/>
          <p:nvPr/>
        </p:nvSpPr>
        <p:spPr>
          <a:xfrm>
            <a:off x="3867233" y="1564537"/>
            <a:ext cx="637222" cy="442772"/>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cxnSp>
        <p:nvCxnSpPr>
          <p:cNvPr id="53" name="Straight Connector 62">
            <a:extLst>
              <a:ext uri="{FF2B5EF4-FFF2-40B4-BE49-F238E27FC236}">
                <a16:creationId xmlns:a16="http://schemas.microsoft.com/office/drawing/2014/main" id="{F71A40A2-5CAD-429B-BF3E-D964546FA76F}"/>
              </a:ext>
            </a:extLst>
          </p:cNvPr>
          <p:cNvCxnSpPr>
            <a:cxnSpLocks/>
          </p:cNvCxnSpPr>
          <p:nvPr/>
        </p:nvCxnSpPr>
        <p:spPr>
          <a:xfrm flipV="1">
            <a:off x="3262788" y="1804973"/>
            <a:ext cx="604445" cy="2914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Dikdörtgen 59"/>
          <p:cNvSpPr/>
          <p:nvPr/>
        </p:nvSpPr>
        <p:spPr>
          <a:xfrm>
            <a:off x="7058905" y="4811480"/>
            <a:ext cx="1347422" cy="1477328"/>
          </a:xfrm>
          <a:prstGeom prst="rect">
            <a:avLst/>
          </a:prstGeom>
        </p:spPr>
        <p:txBody>
          <a:bodyPr wrap="square">
            <a:spAutoFit/>
          </a:bodyPr>
          <a:lstStyle/>
          <a:p>
            <a:pPr lvl="0"/>
            <a:r>
              <a:rPr lang="tr-TR" dirty="0">
                <a:solidFill>
                  <a:srgbClr val="FF0000"/>
                </a:solidFill>
                <a:hlinkClick r:id="rId17"/>
              </a:rPr>
              <a:t>KANIT-B24 </a:t>
            </a:r>
            <a:endParaRPr lang="tr-TR" dirty="0">
              <a:solidFill>
                <a:srgbClr val="FF0000"/>
              </a:solidFill>
            </a:endParaRPr>
          </a:p>
          <a:p>
            <a:pPr lvl="0"/>
            <a:r>
              <a:rPr lang="tr-TR" dirty="0">
                <a:solidFill>
                  <a:srgbClr val="FF0000"/>
                </a:solidFill>
                <a:hlinkClick r:id="rId18"/>
              </a:rPr>
              <a:t>KANIT-B25</a:t>
            </a:r>
            <a:endParaRPr lang="tr-TR" dirty="0">
              <a:solidFill>
                <a:srgbClr val="FF0000"/>
              </a:solidFill>
            </a:endParaRPr>
          </a:p>
          <a:p>
            <a:r>
              <a:rPr lang="tr-TR" dirty="0">
                <a:solidFill>
                  <a:srgbClr val="FF0000"/>
                </a:solidFill>
                <a:hlinkClick r:id="rId19"/>
              </a:rPr>
              <a:t>KANIT-B26</a:t>
            </a:r>
            <a:r>
              <a:rPr lang="tr-TR" dirty="0">
                <a:solidFill>
                  <a:srgbClr val="FF0000"/>
                </a:solidFill>
                <a:hlinkClick r:id="rId20" action="ppaction://hlinkfile"/>
              </a:rPr>
              <a:t> </a:t>
            </a:r>
            <a:endParaRPr lang="tr-TR" dirty="0">
              <a:solidFill>
                <a:srgbClr val="FF0000"/>
              </a:solidFill>
            </a:endParaRPr>
          </a:p>
          <a:p>
            <a:r>
              <a:rPr lang="tr-TR" dirty="0">
                <a:solidFill>
                  <a:srgbClr val="FF0000"/>
                </a:solidFill>
                <a:hlinkClick r:id="rId21"/>
              </a:rPr>
              <a:t>KANIT-B27</a:t>
            </a:r>
            <a:endParaRPr lang="tr-TR" dirty="0">
              <a:solidFill>
                <a:srgbClr val="FF0000"/>
              </a:solidFill>
            </a:endParaRPr>
          </a:p>
          <a:p>
            <a:pPr lvl="0"/>
            <a:r>
              <a:rPr lang="tr-TR" dirty="0">
                <a:solidFill>
                  <a:srgbClr val="FF0000"/>
                </a:solidFill>
              </a:rPr>
              <a:t> </a:t>
            </a:r>
          </a:p>
        </p:txBody>
      </p:sp>
    </p:spTree>
    <p:extLst>
      <p:ext uri="{BB962C8B-B14F-4D97-AF65-F5344CB8AC3E}">
        <p14:creationId xmlns:p14="http://schemas.microsoft.com/office/powerpoint/2010/main" val="16733685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Başlık 1">
            <a:extLst>
              <a:ext uri="{FF2B5EF4-FFF2-40B4-BE49-F238E27FC236}">
                <a16:creationId xmlns:a16="http://schemas.microsoft.com/office/drawing/2014/main" id="{9B9A08EF-D482-3699-83D8-B7C7BC4504C9}"/>
              </a:ext>
            </a:extLst>
          </p:cNvPr>
          <p:cNvSpPr txBox="1">
            <a:spLocks/>
          </p:cNvSpPr>
          <p:nvPr/>
        </p:nvSpPr>
        <p:spPr>
          <a:xfrm>
            <a:off x="1519084" y="108387"/>
            <a:ext cx="8844116" cy="668061"/>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4000" b="1" i="0" u="none" strike="noStrike" kern="1200" cap="none" spc="-60" normalizeH="0" baseline="0" noProof="0" dirty="0">
                <a:ln>
                  <a:noFill/>
                </a:ln>
                <a:solidFill>
                  <a:srgbClr val="006128"/>
                </a:solidFill>
                <a:effectLst/>
                <a:uLnTx/>
                <a:uFillTx/>
                <a:latin typeface="Calibri" panose="020F0502020204030204" pitchFamily="34" charset="0"/>
                <a:ea typeface="+mj-ea"/>
                <a:cs typeface="Calibri" panose="020F0502020204030204" pitchFamily="34" charset="0"/>
              </a:rPr>
              <a:t>B. EĞİTİM VE ÖĞRETİM</a:t>
            </a:r>
          </a:p>
        </p:txBody>
      </p:sp>
      <p:sp>
        <p:nvSpPr>
          <p:cNvPr id="12" name="Footer Placeholder 3">
            <a:extLst>
              <a:ext uri="{FF2B5EF4-FFF2-40B4-BE49-F238E27FC236}">
                <a16:creationId xmlns:a16="http://schemas.microsoft.com/office/drawing/2014/main" id="{97E6A089-EAE1-C632-A3DD-73FCBC50B5AD}"/>
              </a:ext>
            </a:extLst>
          </p:cNvPr>
          <p:cNvSpPr>
            <a:spLocks noGrp="1"/>
          </p:cNvSpPr>
          <p:nvPr>
            <p:ph type="ftr" sz="quarter" idx="11"/>
          </p:nvPr>
        </p:nvSpPr>
        <p:spPr>
          <a:xfrm>
            <a:off x="10191749" y="6337399"/>
            <a:ext cx="1949189" cy="318195"/>
          </a:xfrm>
        </p:spPr>
        <p:txBody>
          <a:bodyPr/>
          <a:lstStyle/>
          <a:p>
            <a:r>
              <a:rPr lang="tr-TR" sz="1800" dirty="0">
                <a:solidFill>
                  <a:prstClr val="white"/>
                </a:solidFill>
              </a:rPr>
              <a:t>www.cu.edu.tr</a:t>
            </a:r>
          </a:p>
        </p:txBody>
      </p:sp>
      <p:sp>
        <p:nvSpPr>
          <p:cNvPr id="13" name="Footer Placeholder 3">
            <a:extLst>
              <a:ext uri="{FF2B5EF4-FFF2-40B4-BE49-F238E27FC236}">
                <a16:creationId xmlns:a16="http://schemas.microsoft.com/office/drawing/2014/main" id="{BF945A67-81EA-95E9-B29E-6334E495E00E}"/>
              </a:ext>
            </a:extLst>
          </p:cNvPr>
          <p:cNvSpPr txBox="1">
            <a:spLocks/>
          </p:cNvSpPr>
          <p:nvPr/>
        </p:nvSpPr>
        <p:spPr>
          <a:xfrm>
            <a:off x="5467349" y="6337399"/>
            <a:ext cx="3352800"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dirty="0">
                <a:solidFill>
                  <a:prstClr val="white"/>
                </a:solidFill>
              </a:rPr>
              <a:t>Eğitim ve Öğretim</a:t>
            </a:r>
          </a:p>
        </p:txBody>
      </p:sp>
      <p:sp>
        <p:nvSpPr>
          <p:cNvPr id="15" name="TextBox 26">
            <a:extLst>
              <a:ext uri="{FF2B5EF4-FFF2-40B4-BE49-F238E27FC236}">
                <a16:creationId xmlns:a16="http://schemas.microsoft.com/office/drawing/2014/main" id="{1C9EE201-CD66-4B88-A5E7-F9E8C77F81EE}"/>
              </a:ext>
            </a:extLst>
          </p:cNvPr>
          <p:cNvSpPr txBox="1"/>
          <p:nvPr/>
        </p:nvSpPr>
        <p:spPr>
          <a:xfrm>
            <a:off x="5121130" y="5401917"/>
            <a:ext cx="6745072" cy="338554"/>
          </a:xfrm>
          <a:prstGeom prst="rect">
            <a:avLst/>
          </a:prstGeom>
          <a:noFill/>
        </p:spPr>
        <p:txBody>
          <a:bodyPr wrap="square" rtlCol="0">
            <a:spAutoFit/>
          </a:bodyPr>
          <a:lstStyle>
            <a:defPPr>
              <a:defRPr lang="en-US"/>
            </a:defPPr>
            <a:lvl1pPr algn="just">
              <a:defRPr sz="1400">
                <a:latin typeface="Arial" panose="020B0604020202020204" pitchFamily="34" charset="0"/>
                <a:ea typeface="Cambria" panose="02040503050406030204" pitchFamily="18" charset="0"/>
                <a:cs typeface="Arial" panose="020B0604020202020204" pitchFamily="34" charset="0"/>
              </a:defRPr>
            </a:lvl1pPr>
          </a:lstStyle>
          <a:p>
            <a:pPr algn="l"/>
            <a:r>
              <a:rPr lang="tr-TR" sz="1600" dirty="0"/>
              <a:t>Fiziki mekân ve altyapı iyileştirmesi</a:t>
            </a:r>
          </a:p>
        </p:txBody>
      </p:sp>
      <p:sp>
        <p:nvSpPr>
          <p:cNvPr id="16" name="TextBox 27">
            <a:extLst>
              <a:ext uri="{FF2B5EF4-FFF2-40B4-BE49-F238E27FC236}">
                <a16:creationId xmlns:a16="http://schemas.microsoft.com/office/drawing/2014/main" id="{D84B0269-EE3C-4FE8-A142-CBDBA341D1E4}"/>
              </a:ext>
            </a:extLst>
          </p:cNvPr>
          <p:cNvSpPr txBox="1"/>
          <p:nvPr/>
        </p:nvSpPr>
        <p:spPr>
          <a:xfrm>
            <a:off x="5354558" y="2183761"/>
            <a:ext cx="6673346" cy="584775"/>
          </a:xfrm>
          <a:prstGeom prst="rect">
            <a:avLst/>
          </a:prstGeom>
          <a:noFill/>
        </p:spPr>
        <p:txBody>
          <a:bodyPr wrap="square" rtlCol="0">
            <a:spAutoFit/>
          </a:bodyPr>
          <a:lstStyle/>
          <a:p>
            <a:r>
              <a:rPr lang="tr-TR" sz="1600" dirty="0">
                <a:latin typeface="Arial" panose="020B0604020202020204" pitchFamily="34" charset="0"/>
                <a:cs typeface="Arial" panose="020B0604020202020204" pitchFamily="34" charset="0"/>
              </a:rPr>
              <a:t>Öğrenci oranının yüksek olduğu </a:t>
            </a:r>
            <a:r>
              <a:rPr lang="tr-TR" sz="1600" dirty="0">
                <a:latin typeface="Arial" panose="020B0604020202020204" pitchFamily="34" charset="0"/>
                <a:ea typeface="Cambria" panose="02040503050406030204" pitchFamily="18" charset="0"/>
                <a:cs typeface="Arial" panose="020B0604020202020204" pitchFamily="34" charset="0"/>
              </a:rPr>
              <a:t>ikinci öğretim programlarında öğrenci alımı durdurulmuştur </a:t>
            </a:r>
            <a:endParaRPr lang="tr-TR" sz="1600" dirty="0">
              <a:latin typeface="Arial" panose="020B0604020202020204" pitchFamily="34" charset="0"/>
              <a:cs typeface="Arial" panose="020B0604020202020204" pitchFamily="34" charset="0"/>
            </a:endParaRPr>
          </a:p>
        </p:txBody>
      </p:sp>
      <p:sp>
        <p:nvSpPr>
          <p:cNvPr id="17" name="TextBox 28">
            <a:extLst>
              <a:ext uri="{FF2B5EF4-FFF2-40B4-BE49-F238E27FC236}">
                <a16:creationId xmlns:a16="http://schemas.microsoft.com/office/drawing/2014/main" id="{6DD76C24-3B83-4F1F-9D1D-8CFDE4A78955}"/>
              </a:ext>
            </a:extLst>
          </p:cNvPr>
          <p:cNvSpPr txBox="1"/>
          <p:nvPr/>
        </p:nvSpPr>
        <p:spPr>
          <a:xfrm>
            <a:off x="5628022" y="3771914"/>
            <a:ext cx="6399882" cy="584775"/>
          </a:xfrm>
          <a:prstGeom prst="rect">
            <a:avLst/>
          </a:prstGeom>
          <a:noFill/>
        </p:spPr>
        <p:txBody>
          <a:bodyPr wrap="square" rtlCol="0">
            <a:spAutoFit/>
          </a:bodyPr>
          <a:lstStyle>
            <a:defPPr>
              <a:defRPr lang="en-US"/>
            </a:defPPr>
            <a:lvl1pPr algn="just">
              <a:defRPr sz="1400">
                <a:latin typeface="Arial" panose="020B0604020202020204" pitchFamily="34" charset="0"/>
                <a:ea typeface="Cambria" panose="02040503050406030204" pitchFamily="18" charset="0"/>
                <a:cs typeface="Arial" panose="020B0604020202020204" pitchFamily="34" charset="0"/>
              </a:defRPr>
            </a:lvl1pPr>
          </a:lstStyle>
          <a:p>
            <a:pPr algn="l"/>
            <a:r>
              <a:rPr lang="tr-TR" sz="1600" dirty="0"/>
              <a:t>Yeni öğretim elemanı alımı </a:t>
            </a:r>
          </a:p>
          <a:p>
            <a:pPr algn="l"/>
            <a:r>
              <a:rPr lang="tr-TR" sz="1600" dirty="0"/>
              <a:t>Doktoralı araştırma görevlilerinin ders vermesi</a:t>
            </a:r>
          </a:p>
        </p:txBody>
      </p:sp>
      <p:grpSp>
        <p:nvGrpSpPr>
          <p:cNvPr id="18" name="Group 59">
            <a:extLst>
              <a:ext uri="{FF2B5EF4-FFF2-40B4-BE49-F238E27FC236}">
                <a16:creationId xmlns:a16="http://schemas.microsoft.com/office/drawing/2014/main" id="{8BAE26CD-F0CB-4AC8-9CFB-BA751DA5B17B}"/>
              </a:ext>
            </a:extLst>
          </p:cNvPr>
          <p:cNvGrpSpPr/>
          <p:nvPr/>
        </p:nvGrpSpPr>
        <p:grpSpPr>
          <a:xfrm flipH="1">
            <a:off x="257315" y="1408080"/>
            <a:ext cx="4545204" cy="4451085"/>
            <a:chOff x="6756552" y="-89318"/>
            <a:chExt cx="3448349" cy="3200400"/>
          </a:xfrm>
        </p:grpSpPr>
        <p:sp>
          <p:nvSpPr>
            <p:cNvPr id="19"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gd name="adj1" fmla="val 16535662"/>
                <a:gd name="adj2" fmla="val 20846971"/>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0" name="Straight Connector 61">
              <a:extLst>
                <a:ext uri="{FF2B5EF4-FFF2-40B4-BE49-F238E27FC236}">
                  <a16:creationId xmlns:a16="http://schemas.microsoft.com/office/drawing/2014/main" id="{6B38D452-AABC-44D9-93D4-BDF986EB992C}"/>
                </a:ext>
              </a:extLst>
            </p:cNvPr>
            <p:cNvCxnSpPr>
              <a:cxnSpLocks/>
              <a:stCxn id="19" idx="2"/>
              <a:endCxn id="25" idx="1"/>
            </p:cNvCxnSpPr>
            <p:nvPr/>
          </p:nvCxnSpPr>
          <p:spPr>
            <a:xfrm flipH="1" flipV="1">
              <a:off x="6960653" y="703566"/>
              <a:ext cx="261225" cy="3691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63">
              <a:extLst>
                <a:ext uri="{FF2B5EF4-FFF2-40B4-BE49-F238E27FC236}">
                  <a16:creationId xmlns:a16="http://schemas.microsoft.com/office/drawing/2014/main" id="{B2760345-512B-4A09-B9F6-AD29148DDE4A}"/>
                </a:ext>
              </a:extLst>
            </p:cNvPr>
            <p:cNvCxnSpPr>
              <a:cxnSpLocks/>
              <a:endCxn id="28" idx="1"/>
            </p:cNvCxnSpPr>
            <p:nvPr/>
          </p:nvCxnSpPr>
          <p:spPr>
            <a:xfrm flipH="1">
              <a:off x="6756552" y="1811048"/>
              <a:ext cx="238498" cy="724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64">
              <a:extLst>
                <a:ext uri="{FF2B5EF4-FFF2-40B4-BE49-F238E27FC236}">
                  <a16:creationId xmlns:a16="http://schemas.microsoft.com/office/drawing/2014/main" id="{9ACBC58B-0D98-48FF-9F63-28DBC050C4C0}"/>
                </a:ext>
              </a:extLst>
            </p:cNvPr>
            <p:cNvCxnSpPr>
              <a:cxnSpLocks/>
            </p:cNvCxnSpPr>
            <p:nvPr/>
          </p:nvCxnSpPr>
          <p:spPr>
            <a:xfrm flipV="1">
              <a:off x="7104876" y="2565426"/>
              <a:ext cx="251422" cy="2015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oup 66">
            <a:extLst>
              <a:ext uri="{FF2B5EF4-FFF2-40B4-BE49-F238E27FC236}">
                <a16:creationId xmlns:a16="http://schemas.microsoft.com/office/drawing/2014/main" id="{77630E5C-D7F1-415E-B349-BAF3C66A5084}"/>
              </a:ext>
            </a:extLst>
          </p:cNvPr>
          <p:cNvGrpSpPr/>
          <p:nvPr/>
        </p:nvGrpSpPr>
        <p:grpSpPr>
          <a:xfrm>
            <a:off x="4533497" y="2183761"/>
            <a:ext cx="653057" cy="685688"/>
            <a:chOff x="3584332" y="1734085"/>
            <a:chExt cx="747024" cy="731520"/>
          </a:xfrm>
        </p:grpSpPr>
        <p:sp>
          <p:nvSpPr>
            <p:cNvPr id="24" name="Oval 23">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33">
              <a:extLst>
                <a:ext uri="{FF2B5EF4-FFF2-40B4-BE49-F238E27FC236}">
                  <a16:creationId xmlns:a16="http://schemas.microsoft.com/office/drawing/2014/main" id="{C4372EBF-E52C-48A9-8AAC-32C5AC8F59DA}"/>
                </a:ext>
              </a:extLst>
            </p:cNvPr>
            <p:cNvSpPr txBox="1"/>
            <p:nvPr/>
          </p:nvSpPr>
          <p:spPr>
            <a:xfrm>
              <a:off x="3584332" y="1836737"/>
              <a:ext cx="728911" cy="492523"/>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grpSp>
      <p:grpSp>
        <p:nvGrpSpPr>
          <p:cNvPr id="26" name="Group 66">
            <a:extLst>
              <a:ext uri="{FF2B5EF4-FFF2-40B4-BE49-F238E27FC236}">
                <a16:creationId xmlns:a16="http://schemas.microsoft.com/office/drawing/2014/main" id="{77630E5C-D7F1-415E-B349-BAF3C66A5084}"/>
              </a:ext>
            </a:extLst>
          </p:cNvPr>
          <p:cNvGrpSpPr/>
          <p:nvPr/>
        </p:nvGrpSpPr>
        <p:grpSpPr>
          <a:xfrm>
            <a:off x="4802519" y="3734113"/>
            <a:ext cx="653057" cy="685688"/>
            <a:chOff x="3584332" y="1734085"/>
            <a:chExt cx="747024" cy="731520"/>
          </a:xfrm>
        </p:grpSpPr>
        <p:sp>
          <p:nvSpPr>
            <p:cNvPr id="27" name="Oval 26">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33">
              <a:extLst>
                <a:ext uri="{FF2B5EF4-FFF2-40B4-BE49-F238E27FC236}">
                  <a16:creationId xmlns:a16="http://schemas.microsoft.com/office/drawing/2014/main" id="{C4372EBF-E52C-48A9-8AAC-32C5AC8F59DA}"/>
                </a:ext>
              </a:extLst>
            </p:cNvPr>
            <p:cNvSpPr txBox="1"/>
            <p:nvPr/>
          </p:nvSpPr>
          <p:spPr>
            <a:xfrm>
              <a:off x="3584332" y="1836737"/>
              <a:ext cx="728911" cy="492523"/>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grpSp>
      <p:grpSp>
        <p:nvGrpSpPr>
          <p:cNvPr id="29" name="Group 66">
            <a:extLst>
              <a:ext uri="{FF2B5EF4-FFF2-40B4-BE49-F238E27FC236}">
                <a16:creationId xmlns:a16="http://schemas.microsoft.com/office/drawing/2014/main" id="{77630E5C-D7F1-415E-B349-BAF3C66A5084}"/>
              </a:ext>
            </a:extLst>
          </p:cNvPr>
          <p:cNvGrpSpPr/>
          <p:nvPr/>
        </p:nvGrpSpPr>
        <p:grpSpPr>
          <a:xfrm>
            <a:off x="4234883" y="5211472"/>
            <a:ext cx="653057" cy="685688"/>
            <a:chOff x="3584332" y="1734085"/>
            <a:chExt cx="747024" cy="731520"/>
          </a:xfrm>
        </p:grpSpPr>
        <p:sp>
          <p:nvSpPr>
            <p:cNvPr id="30" name="Oval 29">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3">
              <a:extLst>
                <a:ext uri="{FF2B5EF4-FFF2-40B4-BE49-F238E27FC236}">
                  <a16:creationId xmlns:a16="http://schemas.microsoft.com/office/drawing/2014/main" id="{C4372EBF-E52C-48A9-8AAC-32C5AC8F59DA}"/>
                </a:ext>
              </a:extLst>
            </p:cNvPr>
            <p:cNvSpPr txBox="1"/>
            <p:nvPr/>
          </p:nvSpPr>
          <p:spPr>
            <a:xfrm>
              <a:off x="3584332" y="1836737"/>
              <a:ext cx="728911" cy="492523"/>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grpSp>
      <p:sp>
        <p:nvSpPr>
          <p:cNvPr id="32" name="Oval 31">
            <a:extLst>
              <a:ext uri="{FF2B5EF4-FFF2-40B4-BE49-F238E27FC236}">
                <a16:creationId xmlns:a16="http://schemas.microsoft.com/office/drawing/2014/main" id="{900FA6BA-C2DA-4BCA-A7FC-EA27BF883E3B}"/>
              </a:ext>
            </a:extLst>
          </p:cNvPr>
          <p:cNvSpPr>
            <a:spLocks noChangeAspect="1"/>
          </p:cNvSpPr>
          <p:nvPr/>
        </p:nvSpPr>
        <p:spPr>
          <a:xfrm>
            <a:off x="433602" y="1799475"/>
            <a:ext cx="3801281" cy="3801281"/>
          </a:xfrm>
          <a:prstGeom prst="ellipse">
            <a:avLst/>
          </a:prstGeom>
          <a:solidFill>
            <a:srgbClr val="009999">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25">
            <a:extLst>
              <a:ext uri="{FF2B5EF4-FFF2-40B4-BE49-F238E27FC236}">
                <a16:creationId xmlns:a16="http://schemas.microsoft.com/office/drawing/2014/main" id="{98F44AC2-ED5E-4570-A170-83A42180FFBA}"/>
              </a:ext>
            </a:extLst>
          </p:cNvPr>
          <p:cNvSpPr txBox="1"/>
          <p:nvPr/>
        </p:nvSpPr>
        <p:spPr>
          <a:xfrm>
            <a:off x="560051" y="3273489"/>
            <a:ext cx="3674832" cy="1015663"/>
          </a:xfrm>
          <a:prstGeom prst="rect">
            <a:avLst/>
          </a:prstGeom>
          <a:noFill/>
        </p:spPr>
        <p:txBody>
          <a:bodyPr wrap="square" rtlCol="0">
            <a:spAutoFit/>
          </a:bodyPr>
          <a:lstStyle/>
          <a:p>
            <a:pPr algn="ctr"/>
            <a:r>
              <a:rPr lang="tr-TR" sz="2000" b="1" dirty="0">
                <a:latin typeface="Arial" panose="020B0604020202020204" pitchFamily="34" charset="0"/>
                <a:ea typeface="Cambria" panose="02040503050406030204" pitchFamily="18" charset="0"/>
                <a:cs typeface="Arial" panose="020B0604020202020204" pitchFamily="34" charset="0"/>
              </a:rPr>
              <a:t>Öğretim elemanı başına düşen öğrenci sayısı ve fiziki alt yapı</a:t>
            </a:r>
            <a:endParaRPr lang="en-US" sz="1400" dirty="0">
              <a:latin typeface="Arial" panose="020B0604020202020204" pitchFamily="34" charset="0"/>
              <a:ea typeface="Cambria" panose="02040503050406030204" pitchFamily="18" charset="0"/>
              <a:cs typeface="Arial" panose="020B0604020202020204" pitchFamily="34" charset="0"/>
            </a:endParaRPr>
          </a:p>
        </p:txBody>
      </p:sp>
      <p:grpSp>
        <p:nvGrpSpPr>
          <p:cNvPr id="34" name="Grup 33"/>
          <p:cNvGrpSpPr/>
          <p:nvPr/>
        </p:nvGrpSpPr>
        <p:grpSpPr>
          <a:xfrm>
            <a:off x="-12810" y="793197"/>
            <a:ext cx="12197241" cy="6008868"/>
            <a:chOff x="-5241" y="730729"/>
            <a:chExt cx="12197241" cy="6008868"/>
          </a:xfrm>
        </p:grpSpPr>
        <p:grpSp>
          <p:nvGrpSpPr>
            <p:cNvPr id="35" name="Grup 34"/>
            <p:cNvGrpSpPr/>
            <p:nvPr/>
          </p:nvGrpSpPr>
          <p:grpSpPr>
            <a:xfrm>
              <a:off x="-5241" y="6071536"/>
              <a:ext cx="12197241" cy="668061"/>
              <a:chOff x="-5241" y="6071536"/>
              <a:chExt cx="12197241" cy="668061"/>
            </a:xfrm>
          </p:grpSpPr>
          <p:pic>
            <p:nvPicPr>
              <p:cNvPr id="37" name="Resim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482" y="6071536"/>
                <a:ext cx="3023608" cy="668061"/>
              </a:xfrm>
              <a:prstGeom prst="rect">
                <a:avLst/>
              </a:prstGeom>
            </p:spPr>
          </p:pic>
          <p:pic>
            <p:nvPicPr>
              <p:cNvPr id="38" name="Resim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7090" y="6253654"/>
                <a:ext cx="8544910" cy="346842"/>
              </a:xfrm>
              <a:prstGeom prst="rect">
                <a:avLst/>
              </a:prstGeom>
            </p:spPr>
          </p:pic>
          <p:pic>
            <p:nvPicPr>
              <p:cNvPr id="39" name="Resim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1" y="6264165"/>
                <a:ext cx="628723" cy="346842"/>
              </a:xfrm>
              <a:prstGeom prst="rect">
                <a:avLst/>
              </a:prstGeom>
            </p:spPr>
          </p:pic>
          <p:sp>
            <p:nvSpPr>
              <p:cNvPr id="40" name="Metin kutusu 39"/>
              <p:cNvSpPr txBox="1"/>
              <p:nvPr/>
            </p:nvSpPr>
            <p:spPr>
              <a:xfrm>
                <a:off x="9538138" y="6220900"/>
                <a:ext cx="2228193" cy="369332"/>
              </a:xfrm>
              <a:prstGeom prst="rect">
                <a:avLst/>
              </a:prstGeom>
              <a:noFill/>
            </p:spPr>
            <p:txBody>
              <a:bodyPr wrap="square" rtlCol="0">
                <a:spAutoFit/>
              </a:bodyPr>
              <a:lstStyle/>
              <a:p>
                <a:r>
                  <a:rPr lang="tr-TR" dirty="0">
                    <a:solidFill>
                      <a:prstClr val="white"/>
                    </a:solidFill>
                    <a:latin typeface="Corbel" panose="020B0503020204020204" pitchFamily="34" charset="0"/>
                  </a:rPr>
                  <a:t>www.cu.edu.tr</a:t>
                </a:r>
              </a:p>
            </p:txBody>
          </p:sp>
        </p:grpSp>
        <p:pic>
          <p:nvPicPr>
            <p:cNvPr id="36" name="Resim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30729"/>
              <a:ext cx="12192000" cy="45719"/>
            </a:xfrm>
            <a:prstGeom prst="rect">
              <a:avLst/>
            </a:prstGeom>
          </p:spPr>
        </p:pic>
      </p:grpSp>
    </p:spTree>
    <p:extLst>
      <p:ext uri="{BB962C8B-B14F-4D97-AF65-F5344CB8AC3E}">
        <p14:creationId xmlns:p14="http://schemas.microsoft.com/office/powerpoint/2010/main" val="18396717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1" name="Straight Connector 62">
            <a:extLst>
              <a:ext uri="{FF2B5EF4-FFF2-40B4-BE49-F238E27FC236}">
                <a16:creationId xmlns:a16="http://schemas.microsoft.com/office/drawing/2014/main" id="{75ACFE70-814F-4967-B1A4-812306D41245}"/>
              </a:ext>
            </a:extLst>
          </p:cNvPr>
          <p:cNvCxnSpPr>
            <a:cxnSpLocks/>
          </p:cNvCxnSpPr>
          <p:nvPr/>
        </p:nvCxnSpPr>
        <p:spPr>
          <a:xfrm flipV="1">
            <a:off x="3739461" y="3767193"/>
            <a:ext cx="775208" cy="753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Başlık 1">
            <a:extLst>
              <a:ext uri="{FF2B5EF4-FFF2-40B4-BE49-F238E27FC236}">
                <a16:creationId xmlns:a16="http://schemas.microsoft.com/office/drawing/2014/main" id="{9B9A08EF-D482-3699-83D8-B7C7BC4504C9}"/>
              </a:ext>
            </a:extLst>
          </p:cNvPr>
          <p:cNvSpPr txBox="1">
            <a:spLocks/>
          </p:cNvSpPr>
          <p:nvPr/>
        </p:nvSpPr>
        <p:spPr>
          <a:xfrm>
            <a:off x="1519084" y="108387"/>
            <a:ext cx="8844116" cy="668061"/>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4000" b="1" i="0" u="none" strike="noStrike" kern="1200" cap="none" spc="-60" normalizeH="0" baseline="0" noProof="0" dirty="0">
                <a:ln>
                  <a:noFill/>
                </a:ln>
                <a:solidFill>
                  <a:srgbClr val="006128"/>
                </a:solidFill>
                <a:effectLst/>
                <a:uLnTx/>
                <a:uFillTx/>
                <a:latin typeface="Calibri" panose="020F0502020204030204" pitchFamily="34" charset="0"/>
                <a:ea typeface="+mj-ea"/>
                <a:cs typeface="Calibri" panose="020F0502020204030204" pitchFamily="34" charset="0"/>
              </a:rPr>
              <a:t>B. EĞİTİM VE ÖĞRETİM</a:t>
            </a:r>
          </a:p>
        </p:txBody>
      </p:sp>
      <p:sp>
        <p:nvSpPr>
          <p:cNvPr id="12" name="Footer Placeholder 3">
            <a:extLst>
              <a:ext uri="{FF2B5EF4-FFF2-40B4-BE49-F238E27FC236}">
                <a16:creationId xmlns:a16="http://schemas.microsoft.com/office/drawing/2014/main" id="{97E6A089-EAE1-C632-A3DD-73FCBC50B5AD}"/>
              </a:ext>
            </a:extLst>
          </p:cNvPr>
          <p:cNvSpPr>
            <a:spLocks noGrp="1"/>
          </p:cNvSpPr>
          <p:nvPr>
            <p:ph type="ftr" sz="quarter" idx="11"/>
          </p:nvPr>
        </p:nvSpPr>
        <p:spPr>
          <a:xfrm>
            <a:off x="10191749" y="6337399"/>
            <a:ext cx="1949189" cy="318195"/>
          </a:xfrm>
        </p:spPr>
        <p:txBody>
          <a:bodyPr/>
          <a:lstStyle/>
          <a:p>
            <a:r>
              <a:rPr lang="tr-TR" sz="1800" dirty="0">
                <a:solidFill>
                  <a:prstClr val="white"/>
                </a:solidFill>
              </a:rPr>
              <a:t>www.cu.edu.tr</a:t>
            </a:r>
          </a:p>
        </p:txBody>
      </p:sp>
      <p:sp>
        <p:nvSpPr>
          <p:cNvPr id="13" name="Footer Placeholder 3">
            <a:extLst>
              <a:ext uri="{FF2B5EF4-FFF2-40B4-BE49-F238E27FC236}">
                <a16:creationId xmlns:a16="http://schemas.microsoft.com/office/drawing/2014/main" id="{BF945A67-81EA-95E9-B29E-6334E495E00E}"/>
              </a:ext>
            </a:extLst>
          </p:cNvPr>
          <p:cNvSpPr txBox="1">
            <a:spLocks/>
          </p:cNvSpPr>
          <p:nvPr/>
        </p:nvSpPr>
        <p:spPr>
          <a:xfrm>
            <a:off x="5467349" y="6337399"/>
            <a:ext cx="3352800"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dirty="0">
                <a:solidFill>
                  <a:prstClr val="white"/>
                </a:solidFill>
              </a:rPr>
              <a:t>Eğitim ve Öğretim</a:t>
            </a:r>
          </a:p>
        </p:txBody>
      </p:sp>
      <p:sp>
        <p:nvSpPr>
          <p:cNvPr id="5" name="Oval 4">
            <a:extLst>
              <a:ext uri="{FF2B5EF4-FFF2-40B4-BE49-F238E27FC236}">
                <a16:creationId xmlns:a16="http://schemas.microsoft.com/office/drawing/2014/main" id="{900FA6BA-C2DA-4BCA-A7FC-EA27BF883E3B}"/>
              </a:ext>
            </a:extLst>
          </p:cNvPr>
          <p:cNvSpPr>
            <a:spLocks noChangeAspect="1"/>
          </p:cNvSpPr>
          <p:nvPr/>
        </p:nvSpPr>
        <p:spPr>
          <a:xfrm>
            <a:off x="552739" y="1502411"/>
            <a:ext cx="3019481" cy="3019481"/>
          </a:xfrm>
          <a:prstGeom prst="ellipse">
            <a:avLst/>
          </a:prstGeom>
          <a:solidFill>
            <a:srgbClr val="009999">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25">
            <a:extLst>
              <a:ext uri="{FF2B5EF4-FFF2-40B4-BE49-F238E27FC236}">
                <a16:creationId xmlns:a16="http://schemas.microsoft.com/office/drawing/2014/main" id="{98F44AC2-ED5E-4570-A170-83A42180FFBA}"/>
              </a:ext>
            </a:extLst>
          </p:cNvPr>
          <p:cNvSpPr txBox="1"/>
          <p:nvPr/>
        </p:nvSpPr>
        <p:spPr>
          <a:xfrm>
            <a:off x="452212" y="2551818"/>
            <a:ext cx="3237010" cy="1015663"/>
          </a:xfrm>
          <a:prstGeom prst="rect">
            <a:avLst/>
          </a:prstGeom>
          <a:noFill/>
        </p:spPr>
        <p:txBody>
          <a:bodyPr wrap="square" rtlCol="0">
            <a:spAutoFit/>
          </a:bodyPr>
          <a:lstStyle/>
          <a:p>
            <a:pPr algn="ctr"/>
            <a:r>
              <a:rPr lang="tr-TR" sz="2000" b="1" dirty="0">
                <a:latin typeface="Arial" panose="020B0604020202020204" pitchFamily="34" charset="0"/>
                <a:ea typeface="Cambria" panose="02040503050406030204" pitchFamily="18" charset="0"/>
                <a:cs typeface="Arial" panose="020B0604020202020204" pitchFamily="34" charset="0"/>
              </a:rPr>
              <a:t>Dezavantajlı Gruplar </a:t>
            </a:r>
          </a:p>
          <a:p>
            <a:pPr algn="ctr"/>
            <a:r>
              <a:rPr lang="tr-TR" sz="2000" b="1" dirty="0">
                <a:latin typeface="Arial" panose="020B0604020202020204" pitchFamily="34" charset="0"/>
                <a:ea typeface="Cambria" panose="02040503050406030204" pitchFamily="18" charset="0"/>
                <a:cs typeface="Arial" panose="020B0604020202020204" pitchFamily="34" charset="0"/>
              </a:rPr>
              <a:t>ve </a:t>
            </a:r>
          </a:p>
          <a:p>
            <a:pPr algn="ctr"/>
            <a:r>
              <a:rPr lang="tr-TR" sz="2000" b="1" dirty="0">
                <a:latin typeface="Arial" panose="020B0604020202020204" pitchFamily="34" charset="0"/>
                <a:ea typeface="Cambria" panose="02040503050406030204" pitchFamily="18" charset="0"/>
                <a:cs typeface="Arial" panose="020B0604020202020204" pitchFamily="34" charset="0"/>
              </a:rPr>
              <a:t>Engelsiz Üniversite</a:t>
            </a:r>
            <a:endParaRPr lang="en-US" sz="2000" b="1" dirty="0">
              <a:latin typeface="Arial" panose="020B0604020202020204" pitchFamily="34" charset="0"/>
              <a:ea typeface="Cambria" panose="02040503050406030204" pitchFamily="18" charset="0"/>
              <a:cs typeface="Arial" panose="020B0604020202020204" pitchFamily="34" charset="0"/>
            </a:endParaRPr>
          </a:p>
        </p:txBody>
      </p:sp>
      <p:grpSp>
        <p:nvGrpSpPr>
          <p:cNvPr id="7" name="Group 59">
            <a:extLst>
              <a:ext uri="{FF2B5EF4-FFF2-40B4-BE49-F238E27FC236}">
                <a16:creationId xmlns:a16="http://schemas.microsoft.com/office/drawing/2014/main" id="{8BAE26CD-F0CB-4AC8-9CFB-BA751DA5B17B}"/>
              </a:ext>
            </a:extLst>
          </p:cNvPr>
          <p:cNvGrpSpPr/>
          <p:nvPr/>
        </p:nvGrpSpPr>
        <p:grpSpPr>
          <a:xfrm flipH="1">
            <a:off x="128915" y="997452"/>
            <a:ext cx="4056243" cy="3923489"/>
            <a:chOff x="7176577" y="271185"/>
            <a:chExt cx="3077370" cy="2821050"/>
          </a:xfrm>
        </p:grpSpPr>
        <p:sp>
          <p:nvSpPr>
            <p:cNvPr id="8" name="Arc 60">
              <a:extLst>
                <a:ext uri="{FF2B5EF4-FFF2-40B4-BE49-F238E27FC236}">
                  <a16:creationId xmlns:a16="http://schemas.microsoft.com/office/drawing/2014/main" id="{4AB878C9-7DA7-4C73-AEEB-6F37542EEBD6}"/>
                </a:ext>
              </a:extLst>
            </p:cNvPr>
            <p:cNvSpPr>
              <a:spLocks/>
            </p:cNvSpPr>
            <p:nvPr/>
          </p:nvSpPr>
          <p:spPr>
            <a:xfrm rot="13380000">
              <a:off x="7432897" y="271185"/>
              <a:ext cx="2821050" cy="2821050"/>
            </a:xfrm>
            <a:prstGeom prst="arc">
              <a:avLst>
                <a:gd name="adj1" fmla="val 17487482"/>
                <a:gd name="adj2" fmla="val 2137469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7176577" y="824205"/>
              <a:ext cx="588131" cy="541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66">
            <a:extLst>
              <a:ext uri="{FF2B5EF4-FFF2-40B4-BE49-F238E27FC236}">
                <a16:creationId xmlns:a16="http://schemas.microsoft.com/office/drawing/2014/main" id="{77630E5C-D7F1-415E-B349-BAF3C66A5084}"/>
              </a:ext>
            </a:extLst>
          </p:cNvPr>
          <p:cNvGrpSpPr/>
          <p:nvPr/>
        </p:nvGrpSpPr>
        <p:grpSpPr>
          <a:xfrm>
            <a:off x="4104472" y="3473641"/>
            <a:ext cx="653057" cy="623353"/>
            <a:chOff x="3584332" y="1734086"/>
            <a:chExt cx="747024" cy="731520"/>
          </a:xfrm>
        </p:grpSpPr>
        <p:sp>
          <p:nvSpPr>
            <p:cNvPr id="14" name="Oval 13">
              <a:extLst>
                <a:ext uri="{FF2B5EF4-FFF2-40B4-BE49-F238E27FC236}">
                  <a16:creationId xmlns:a16="http://schemas.microsoft.com/office/drawing/2014/main" id="{77212B16-AFE3-4819-9458-7F256CA18480}"/>
                </a:ext>
              </a:extLst>
            </p:cNvPr>
            <p:cNvSpPr>
              <a:spLocks noChangeAspect="1"/>
            </p:cNvSpPr>
            <p:nvPr/>
          </p:nvSpPr>
          <p:spPr>
            <a:xfrm rot="10800000">
              <a:off x="3599836" y="1734086"/>
              <a:ext cx="731520" cy="731520"/>
            </a:xfrm>
            <a:prstGeom prst="ellipse">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33">
              <a:extLst>
                <a:ext uri="{FF2B5EF4-FFF2-40B4-BE49-F238E27FC236}">
                  <a16:creationId xmlns:a16="http://schemas.microsoft.com/office/drawing/2014/main" id="{C4372EBF-E52C-48A9-8AAC-32C5AC8F59DA}"/>
                </a:ext>
              </a:extLst>
            </p:cNvPr>
            <p:cNvSpPr txBox="1"/>
            <p:nvPr/>
          </p:nvSpPr>
          <p:spPr>
            <a:xfrm>
              <a:off x="3584332" y="1836737"/>
              <a:ext cx="728911" cy="246261"/>
            </a:xfrm>
            <a:prstGeom prst="rect">
              <a:avLst/>
            </a:prstGeom>
            <a:noFill/>
          </p:spPr>
          <p:txBody>
            <a:bodyPr wrap="square" rtlCol="0">
              <a:spAutoFit/>
            </a:bodyPr>
            <a:lstStyle/>
            <a:p>
              <a:pPr algn="ctr" defTabSz="1219170">
                <a:spcBef>
                  <a:spcPct val="20000"/>
                </a:spcBef>
                <a:defRPr/>
              </a:pPr>
              <a:endParaRPr lang="en-US" sz="900" b="1" dirty="0">
                <a:solidFill>
                  <a:schemeClr val="bg1"/>
                </a:solidFill>
              </a:endParaRPr>
            </a:p>
          </p:txBody>
        </p:sp>
      </p:grpSp>
      <p:sp>
        <p:nvSpPr>
          <p:cNvPr id="17" name="Metin kutusu 16"/>
          <p:cNvSpPr txBox="1"/>
          <p:nvPr/>
        </p:nvSpPr>
        <p:spPr>
          <a:xfrm>
            <a:off x="4915245" y="1081084"/>
            <a:ext cx="6609911" cy="1815882"/>
          </a:xfrm>
          <a:prstGeom prst="rect">
            <a:avLst/>
          </a:prstGeom>
          <a:noFill/>
        </p:spPr>
        <p:txBody>
          <a:bodyPr wrap="square" rtlCol="0">
            <a:spAutoFit/>
          </a:bodyPr>
          <a:lstStyle/>
          <a:p>
            <a:r>
              <a:rPr lang="tr-TR" sz="1600" dirty="0">
                <a:latin typeface="Arial" panose="020B0604020202020204" pitchFamily="34" charset="0"/>
                <a:cs typeface="Arial" panose="020B0604020202020204" pitchFamily="34" charset="0"/>
              </a:rPr>
              <a:t>Binalarda engelli tuvaleti, asansör, bina girişinde engelli rampası yapım çalışmaları</a:t>
            </a:r>
          </a:p>
          <a:p>
            <a:r>
              <a:rPr lang="tr-TR" sz="1600" dirty="0">
                <a:latin typeface="Arial" panose="020B0604020202020204" pitchFamily="34" charset="0"/>
                <a:cs typeface="Arial" panose="020B0604020202020204" pitchFamily="34" charset="0"/>
              </a:rPr>
              <a:t>Balcalı Hastanesi ve çevresindeki iyileştirme çalışmaları hastane içinde görme engellilere yönelik Braille Alfabesi ile yönlendirme tabelaları yapılmıştır</a:t>
            </a:r>
          </a:p>
          <a:p>
            <a:r>
              <a:rPr lang="tr-TR" sz="1600" dirty="0">
                <a:latin typeface="Arial" panose="020B0604020202020204" pitchFamily="34" charset="0"/>
                <a:cs typeface="Arial" panose="020B0604020202020204" pitchFamily="34" charset="0"/>
              </a:rPr>
              <a:t>Kütüphanede görme engellilere yönelik iki dilde kitap okuma cihazı </a:t>
            </a:r>
          </a:p>
          <a:p>
            <a:r>
              <a:rPr lang="tr-TR" sz="1600" dirty="0">
                <a:latin typeface="Arial" panose="020B0604020202020204" pitchFamily="34" charset="0"/>
                <a:cs typeface="Arial" panose="020B0604020202020204" pitchFamily="34" charset="0"/>
              </a:rPr>
              <a:t> </a:t>
            </a:r>
          </a:p>
        </p:txBody>
      </p:sp>
      <p:sp>
        <p:nvSpPr>
          <p:cNvPr id="2" name="Dikdörtgen 1"/>
          <p:cNvSpPr/>
          <p:nvPr/>
        </p:nvSpPr>
        <p:spPr>
          <a:xfrm>
            <a:off x="5396167" y="4607326"/>
            <a:ext cx="1443648" cy="1754326"/>
          </a:xfrm>
          <a:prstGeom prst="rect">
            <a:avLst/>
          </a:prstGeom>
        </p:spPr>
        <p:txBody>
          <a:bodyPr wrap="square">
            <a:spAutoFit/>
          </a:bodyPr>
          <a:lstStyle/>
          <a:p>
            <a:pPr algn="just"/>
            <a:r>
              <a:rPr lang="tr-TR" dirty="0">
                <a:solidFill>
                  <a:srgbClr val="FF0000"/>
                </a:solidFill>
                <a:latin typeface="Arial" panose="020B0604020202020204" pitchFamily="34" charset="0"/>
                <a:cs typeface="Arial" panose="020B0604020202020204" pitchFamily="34" charset="0"/>
                <a:hlinkClick r:id="rId3"/>
              </a:rPr>
              <a:t>KANIT-B33</a:t>
            </a:r>
            <a:endParaRPr lang="tr-TR" dirty="0">
              <a:solidFill>
                <a:srgbClr val="FF0000"/>
              </a:solidFill>
              <a:latin typeface="Arial" panose="020B0604020202020204" pitchFamily="34" charset="0"/>
              <a:cs typeface="Arial" panose="020B0604020202020204" pitchFamily="34" charset="0"/>
            </a:endParaRPr>
          </a:p>
          <a:p>
            <a:pPr algn="just"/>
            <a:r>
              <a:rPr lang="tr-TR" dirty="0">
                <a:solidFill>
                  <a:srgbClr val="FF0000"/>
                </a:solidFill>
                <a:latin typeface="Arial" panose="020B0604020202020204" pitchFamily="34" charset="0"/>
                <a:cs typeface="Arial" panose="020B0604020202020204" pitchFamily="34" charset="0"/>
                <a:hlinkClick r:id="rId4"/>
              </a:rPr>
              <a:t>KANIT-B36</a:t>
            </a:r>
            <a:endParaRPr lang="tr-TR" dirty="0">
              <a:solidFill>
                <a:srgbClr val="FF0000"/>
              </a:solidFill>
              <a:latin typeface="Arial" panose="020B0604020202020204" pitchFamily="34" charset="0"/>
              <a:cs typeface="Arial" panose="020B0604020202020204" pitchFamily="34" charset="0"/>
            </a:endParaRPr>
          </a:p>
          <a:p>
            <a:pPr algn="just"/>
            <a:r>
              <a:rPr lang="tr-TR" dirty="0">
                <a:solidFill>
                  <a:srgbClr val="FF0000"/>
                </a:solidFill>
                <a:latin typeface="Arial" panose="020B0604020202020204" pitchFamily="34" charset="0"/>
                <a:cs typeface="Arial" panose="020B0604020202020204" pitchFamily="34" charset="0"/>
                <a:hlinkClick r:id="rId5"/>
              </a:rPr>
              <a:t>KANIT-B37</a:t>
            </a:r>
            <a:endParaRPr lang="tr-TR" dirty="0">
              <a:solidFill>
                <a:srgbClr val="FF0000"/>
              </a:solidFill>
              <a:latin typeface="Arial" panose="020B0604020202020204" pitchFamily="34" charset="0"/>
              <a:cs typeface="Arial" panose="020B0604020202020204" pitchFamily="34" charset="0"/>
            </a:endParaRPr>
          </a:p>
          <a:p>
            <a:pPr algn="just"/>
            <a:r>
              <a:rPr lang="tr-TR" dirty="0">
                <a:solidFill>
                  <a:srgbClr val="FF0000"/>
                </a:solidFill>
                <a:latin typeface="Arial" panose="020B0604020202020204" pitchFamily="34" charset="0"/>
                <a:cs typeface="Arial" panose="020B0604020202020204" pitchFamily="34" charset="0"/>
                <a:hlinkClick r:id="rId6"/>
              </a:rPr>
              <a:t>KANIT-B38</a:t>
            </a:r>
            <a:endParaRPr lang="tr-TR" dirty="0">
              <a:solidFill>
                <a:srgbClr val="FF0000"/>
              </a:solidFill>
              <a:latin typeface="Arial" panose="020B0604020202020204" pitchFamily="34" charset="0"/>
              <a:cs typeface="Arial" panose="020B0604020202020204" pitchFamily="34" charset="0"/>
            </a:endParaRPr>
          </a:p>
          <a:p>
            <a:pPr algn="just"/>
            <a:r>
              <a:rPr lang="tr-TR" dirty="0">
                <a:solidFill>
                  <a:srgbClr val="FF0000"/>
                </a:solidFill>
                <a:latin typeface="Arial" panose="020B0604020202020204" pitchFamily="34" charset="0"/>
                <a:cs typeface="Arial" panose="020B0604020202020204" pitchFamily="34" charset="0"/>
                <a:hlinkClick r:id="rId7"/>
              </a:rPr>
              <a:t>KANIT-B39</a:t>
            </a:r>
            <a:endParaRPr lang="tr-TR" dirty="0">
              <a:solidFill>
                <a:srgbClr val="FF0000"/>
              </a:solidFill>
              <a:latin typeface="Arial" panose="020B0604020202020204" pitchFamily="34" charset="0"/>
              <a:cs typeface="Arial" panose="020B0604020202020204" pitchFamily="34" charset="0"/>
            </a:endParaRPr>
          </a:p>
          <a:p>
            <a:pPr algn="just"/>
            <a:endParaRPr lang="tr-TR" dirty="0">
              <a:solidFill>
                <a:srgbClr val="FF0000"/>
              </a:solidFill>
            </a:endParaRPr>
          </a:p>
        </p:txBody>
      </p:sp>
      <p:sp>
        <p:nvSpPr>
          <p:cNvPr id="16" name="Dikdörtgen 15"/>
          <p:cNvSpPr/>
          <p:nvPr/>
        </p:nvSpPr>
        <p:spPr>
          <a:xfrm>
            <a:off x="7307657" y="4618961"/>
            <a:ext cx="1443648" cy="1477328"/>
          </a:xfrm>
          <a:prstGeom prst="rect">
            <a:avLst/>
          </a:prstGeom>
        </p:spPr>
        <p:txBody>
          <a:bodyPr wrap="square">
            <a:spAutoFit/>
          </a:bodyPr>
          <a:lstStyle/>
          <a:p>
            <a:pPr algn="just"/>
            <a:r>
              <a:rPr lang="tr-TR" dirty="0">
                <a:solidFill>
                  <a:srgbClr val="FF0000"/>
                </a:solidFill>
                <a:latin typeface="Arial" panose="020B0604020202020204" pitchFamily="34" charset="0"/>
                <a:cs typeface="Arial" panose="020B0604020202020204" pitchFamily="34" charset="0"/>
                <a:hlinkClick r:id="rId8"/>
              </a:rPr>
              <a:t>KANIT-B40</a:t>
            </a:r>
            <a:endParaRPr lang="tr-TR" dirty="0">
              <a:solidFill>
                <a:srgbClr val="FF0000"/>
              </a:solidFill>
              <a:latin typeface="Arial" panose="020B0604020202020204" pitchFamily="34" charset="0"/>
              <a:cs typeface="Arial" panose="020B0604020202020204" pitchFamily="34" charset="0"/>
            </a:endParaRPr>
          </a:p>
          <a:p>
            <a:pPr algn="just"/>
            <a:r>
              <a:rPr lang="tr-TR" dirty="0">
                <a:solidFill>
                  <a:srgbClr val="FF0000"/>
                </a:solidFill>
                <a:latin typeface="Arial" panose="020B0604020202020204" pitchFamily="34" charset="0"/>
                <a:cs typeface="Arial" panose="020B0604020202020204" pitchFamily="34" charset="0"/>
                <a:hlinkClick r:id="rId9"/>
              </a:rPr>
              <a:t>KANIT-B41</a:t>
            </a:r>
            <a:endParaRPr lang="tr-TR" dirty="0">
              <a:solidFill>
                <a:srgbClr val="FF0000"/>
              </a:solidFill>
              <a:latin typeface="Arial" panose="020B0604020202020204" pitchFamily="34" charset="0"/>
              <a:cs typeface="Arial" panose="020B0604020202020204" pitchFamily="34" charset="0"/>
            </a:endParaRPr>
          </a:p>
          <a:p>
            <a:pPr algn="just"/>
            <a:r>
              <a:rPr lang="tr-TR" dirty="0">
                <a:solidFill>
                  <a:srgbClr val="FF0000"/>
                </a:solidFill>
                <a:latin typeface="Arial" panose="020B0604020202020204" pitchFamily="34" charset="0"/>
                <a:cs typeface="Arial" panose="020B0604020202020204" pitchFamily="34" charset="0"/>
                <a:hlinkClick r:id="rId10"/>
              </a:rPr>
              <a:t>KANIT-B42</a:t>
            </a:r>
            <a:endParaRPr lang="tr-TR" dirty="0">
              <a:solidFill>
                <a:srgbClr val="FF0000"/>
              </a:solidFill>
              <a:latin typeface="Arial" panose="020B0604020202020204" pitchFamily="34" charset="0"/>
              <a:cs typeface="Arial" panose="020B0604020202020204" pitchFamily="34" charset="0"/>
            </a:endParaRPr>
          </a:p>
          <a:p>
            <a:pPr algn="just"/>
            <a:r>
              <a:rPr lang="tr-TR" dirty="0">
                <a:solidFill>
                  <a:srgbClr val="FF0000"/>
                </a:solidFill>
                <a:latin typeface="Arial" panose="020B0604020202020204" pitchFamily="34" charset="0"/>
                <a:cs typeface="Arial" panose="020B0604020202020204" pitchFamily="34" charset="0"/>
                <a:hlinkClick r:id="rId11"/>
              </a:rPr>
              <a:t>KANIT-B43</a:t>
            </a:r>
            <a:endParaRPr lang="tr-TR" dirty="0">
              <a:solidFill>
                <a:srgbClr val="FF0000"/>
              </a:solidFill>
              <a:latin typeface="Arial" panose="020B0604020202020204" pitchFamily="34" charset="0"/>
              <a:cs typeface="Arial" panose="020B0604020202020204" pitchFamily="34" charset="0"/>
            </a:endParaRPr>
          </a:p>
          <a:p>
            <a:pPr algn="just"/>
            <a:r>
              <a:rPr lang="tr-TR" dirty="0">
                <a:solidFill>
                  <a:srgbClr val="FF0000"/>
                </a:solidFill>
                <a:latin typeface="Arial" panose="020B0604020202020204" pitchFamily="34" charset="0"/>
                <a:cs typeface="Arial" panose="020B0604020202020204" pitchFamily="34" charset="0"/>
                <a:hlinkClick r:id="rId12"/>
              </a:rPr>
              <a:t>KANIT-B44</a:t>
            </a:r>
            <a:endParaRPr lang="tr-TR" dirty="0">
              <a:solidFill>
                <a:srgbClr val="FF0000"/>
              </a:solidFill>
            </a:endParaRPr>
          </a:p>
        </p:txBody>
      </p:sp>
      <p:sp>
        <p:nvSpPr>
          <p:cNvPr id="18" name="TextBox 33">
            <a:extLst>
              <a:ext uri="{FF2B5EF4-FFF2-40B4-BE49-F238E27FC236}">
                <a16:creationId xmlns:a16="http://schemas.microsoft.com/office/drawing/2014/main" id="{C4372EBF-E52C-48A9-8AAC-32C5AC8F59DA}"/>
              </a:ext>
            </a:extLst>
          </p:cNvPr>
          <p:cNvSpPr txBox="1"/>
          <p:nvPr/>
        </p:nvSpPr>
        <p:spPr>
          <a:xfrm>
            <a:off x="4120307" y="3563932"/>
            <a:ext cx="637222" cy="442772"/>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sp>
        <p:nvSpPr>
          <p:cNvPr id="19" name="Dikdörtgen 18"/>
          <p:cNvSpPr/>
          <p:nvPr/>
        </p:nvSpPr>
        <p:spPr>
          <a:xfrm>
            <a:off x="4850960" y="3480452"/>
            <a:ext cx="6096000" cy="830997"/>
          </a:xfrm>
          <a:prstGeom prst="rect">
            <a:avLst/>
          </a:prstGeom>
        </p:spPr>
        <p:txBody>
          <a:bodyPr>
            <a:spAutoFit/>
          </a:bodyPr>
          <a:lstStyle/>
          <a:p>
            <a:r>
              <a:rPr lang="tr-TR" sz="1600" dirty="0">
                <a:latin typeface="Arial" panose="020B0604020202020204" pitchFamily="34" charset="0"/>
                <a:cs typeface="Arial" panose="020B0604020202020204" pitchFamily="34" charset="0"/>
              </a:rPr>
              <a:t>Engelli Öğrenciler Danışma ve Koordinasyon Birimi</a:t>
            </a:r>
          </a:p>
          <a:p>
            <a:r>
              <a:rPr lang="tr-TR" sz="1600" dirty="0">
                <a:latin typeface="Arial" panose="020B0604020202020204" pitchFamily="34" charset="0"/>
                <a:cs typeface="Arial" panose="020B0604020202020204" pitchFamily="34" charset="0"/>
              </a:rPr>
              <a:t>Uluslararası Öğrenci Merkezi </a:t>
            </a:r>
          </a:p>
          <a:p>
            <a:r>
              <a:rPr lang="tr-TR" sz="1600" dirty="0">
                <a:latin typeface="Arial" panose="020B0604020202020204" pitchFamily="34" charset="0"/>
                <a:cs typeface="Arial" panose="020B0604020202020204" pitchFamily="34" charset="0"/>
              </a:rPr>
              <a:t>Türkçe Öğretimi Uygulama ve Araştırma Merkezi (TÖMER)</a:t>
            </a:r>
          </a:p>
        </p:txBody>
      </p:sp>
      <p:grpSp>
        <p:nvGrpSpPr>
          <p:cNvPr id="20" name="Grup 19"/>
          <p:cNvGrpSpPr/>
          <p:nvPr/>
        </p:nvGrpSpPr>
        <p:grpSpPr>
          <a:xfrm>
            <a:off x="-12810" y="793197"/>
            <a:ext cx="12197241" cy="6008868"/>
            <a:chOff x="-5241" y="730729"/>
            <a:chExt cx="12197241" cy="6008868"/>
          </a:xfrm>
        </p:grpSpPr>
        <p:grpSp>
          <p:nvGrpSpPr>
            <p:cNvPr id="21" name="Grup 20"/>
            <p:cNvGrpSpPr/>
            <p:nvPr/>
          </p:nvGrpSpPr>
          <p:grpSpPr>
            <a:xfrm>
              <a:off x="-5241" y="6071536"/>
              <a:ext cx="12197241" cy="668061"/>
              <a:chOff x="-5241" y="6071536"/>
              <a:chExt cx="12197241" cy="668061"/>
            </a:xfrm>
          </p:grpSpPr>
          <p:pic>
            <p:nvPicPr>
              <p:cNvPr id="23" name="Resim 2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3482" y="6071536"/>
                <a:ext cx="3023608" cy="668061"/>
              </a:xfrm>
              <a:prstGeom prst="rect">
                <a:avLst/>
              </a:prstGeom>
            </p:spPr>
          </p:pic>
          <p:pic>
            <p:nvPicPr>
              <p:cNvPr id="24" name="Resim 2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647090" y="6253654"/>
                <a:ext cx="8544910" cy="346842"/>
              </a:xfrm>
              <a:prstGeom prst="rect">
                <a:avLst/>
              </a:prstGeom>
            </p:spPr>
          </p:pic>
          <p:pic>
            <p:nvPicPr>
              <p:cNvPr id="25" name="Resim 2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241" y="6264165"/>
                <a:ext cx="628723" cy="346842"/>
              </a:xfrm>
              <a:prstGeom prst="rect">
                <a:avLst/>
              </a:prstGeom>
            </p:spPr>
          </p:pic>
          <p:sp>
            <p:nvSpPr>
              <p:cNvPr id="26" name="Metin kutusu 25"/>
              <p:cNvSpPr txBox="1"/>
              <p:nvPr/>
            </p:nvSpPr>
            <p:spPr>
              <a:xfrm>
                <a:off x="9538138" y="6220900"/>
                <a:ext cx="2228193" cy="369332"/>
              </a:xfrm>
              <a:prstGeom prst="rect">
                <a:avLst/>
              </a:prstGeom>
              <a:noFill/>
            </p:spPr>
            <p:txBody>
              <a:bodyPr wrap="square" rtlCol="0">
                <a:spAutoFit/>
              </a:bodyPr>
              <a:lstStyle/>
              <a:p>
                <a:r>
                  <a:rPr lang="tr-TR" dirty="0">
                    <a:solidFill>
                      <a:prstClr val="white"/>
                    </a:solidFill>
                    <a:latin typeface="Corbel" panose="020B0503020204020204" pitchFamily="34" charset="0"/>
                  </a:rPr>
                  <a:t>www.cu.edu.tr</a:t>
                </a:r>
              </a:p>
            </p:txBody>
          </p:sp>
        </p:grpSp>
        <p:pic>
          <p:nvPicPr>
            <p:cNvPr id="22" name="Resim 2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730729"/>
              <a:ext cx="12192000" cy="45719"/>
            </a:xfrm>
            <a:prstGeom prst="rect">
              <a:avLst/>
            </a:prstGeom>
          </p:spPr>
        </p:pic>
      </p:grpSp>
      <p:grpSp>
        <p:nvGrpSpPr>
          <p:cNvPr id="27" name="Group 66">
            <a:extLst>
              <a:ext uri="{FF2B5EF4-FFF2-40B4-BE49-F238E27FC236}">
                <a16:creationId xmlns:a16="http://schemas.microsoft.com/office/drawing/2014/main" id="{F463F52A-3F32-43D1-8609-1181116C126B}"/>
              </a:ext>
            </a:extLst>
          </p:cNvPr>
          <p:cNvGrpSpPr/>
          <p:nvPr/>
        </p:nvGrpSpPr>
        <p:grpSpPr>
          <a:xfrm>
            <a:off x="4093928" y="1476802"/>
            <a:ext cx="653057" cy="623353"/>
            <a:chOff x="3584332" y="1734086"/>
            <a:chExt cx="747024" cy="731520"/>
          </a:xfrm>
        </p:grpSpPr>
        <p:sp>
          <p:nvSpPr>
            <p:cNvPr id="28" name="Oval 27">
              <a:extLst>
                <a:ext uri="{FF2B5EF4-FFF2-40B4-BE49-F238E27FC236}">
                  <a16:creationId xmlns:a16="http://schemas.microsoft.com/office/drawing/2014/main" id="{DC04D9B3-1195-4AF7-ACF2-87EC8F379979}"/>
                </a:ext>
              </a:extLst>
            </p:cNvPr>
            <p:cNvSpPr>
              <a:spLocks noChangeAspect="1"/>
            </p:cNvSpPr>
            <p:nvPr/>
          </p:nvSpPr>
          <p:spPr>
            <a:xfrm rot="10800000">
              <a:off x="3599836" y="1734086"/>
              <a:ext cx="731520" cy="731520"/>
            </a:xfrm>
            <a:prstGeom prst="ellipse">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33">
              <a:extLst>
                <a:ext uri="{FF2B5EF4-FFF2-40B4-BE49-F238E27FC236}">
                  <a16:creationId xmlns:a16="http://schemas.microsoft.com/office/drawing/2014/main" id="{12D19560-99A2-4444-836A-583742A1C0D5}"/>
                </a:ext>
              </a:extLst>
            </p:cNvPr>
            <p:cNvSpPr txBox="1"/>
            <p:nvPr/>
          </p:nvSpPr>
          <p:spPr>
            <a:xfrm>
              <a:off x="3584332" y="1836737"/>
              <a:ext cx="728911" cy="246261"/>
            </a:xfrm>
            <a:prstGeom prst="rect">
              <a:avLst/>
            </a:prstGeom>
            <a:noFill/>
          </p:spPr>
          <p:txBody>
            <a:bodyPr wrap="square" rtlCol="0">
              <a:spAutoFit/>
            </a:bodyPr>
            <a:lstStyle/>
            <a:p>
              <a:pPr algn="ctr" defTabSz="1219170">
                <a:spcBef>
                  <a:spcPct val="20000"/>
                </a:spcBef>
                <a:defRPr/>
              </a:pPr>
              <a:endParaRPr lang="en-US" sz="900" b="1" dirty="0">
                <a:solidFill>
                  <a:schemeClr val="bg1"/>
                </a:solidFill>
              </a:endParaRPr>
            </a:p>
          </p:txBody>
        </p:sp>
      </p:grpSp>
      <p:sp>
        <p:nvSpPr>
          <p:cNvPr id="30" name="TextBox 33">
            <a:extLst>
              <a:ext uri="{FF2B5EF4-FFF2-40B4-BE49-F238E27FC236}">
                <a16:creationId xmlns:a16="http://schemas.microsoft.com/office/drawing/2014/main" id="{46ABC665-61D2-4C40-8E83-335224A94690}"/>
              </a:ext>
            </a:extLst>
          </p:cNvPr>
          <p:cNvSpPr txBox="1"/>
          <p:nvPr/>
        </p:nvSpPr>
        <p:spPr>
          <a:xfrm>
            <a:off x="4109763" y="1567093"/>
            <a:ext cx="637222" cy="442772"/>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spTree>
    <p:extLst>
      <p:ext uri="{BB962C8B-B14F-4D97-AF65-F5344CB8AC3E}">
        <p14:creationId xmlns:p14="http://schemas.microsoft.com/office/powerpoint/2010/main" val="42154632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Başlık 1">
            <a:extLst>
              <a:ext uri="{FF2B5EF4-FFF2-40B4-BE49-F238E27FC236}">
                <a16:creationId xmlns:a16="http://schemas.microsoft.com/office/drawing/2014/main" id="{9B9A08EF-D482-3699-83D8-B7C7BC4504C9}"/>
              </a:ext>
            </a:extLst>
          </p:cNvPr>
          <p:cNvSpPr txBox="1">
            <a:spLocks/>
          </p:cNvSpPr>
          <p:nvPr/>
        </p:nvSpPr>
        <p:spPr>
          <a:xfrm>
            <a:off x="1519084" y="108387"/>
            <a:ext cx="8844116" cy="668061"/>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4000" b="1" i="0" u="none" strike="noStrike" kern="1200" cap="none" spc="-60" normalizeH="0" baseline="0" noProof="0" dirty="0">
                <a:ln>
                  <a:noFill/>
                </a:ln>
                <a:solidFill>
                  <a:srgbClr val="006128"/>
                </a:solidFill>
                <a:effectLst/>
                <a:uLnTx/>
                <a:uFillTx/>
                <a:latin typeface="Calibri" panose="020F0502020204030204" pitchFamily="34" charset="0"/>
                <a:ea typeface="+mj-ea"/>
                <a:cs typeface="Calibri" panose="020F0502020204030204" pitchFamily="34" charset="0"/>
              </a:rPr>
              <a:t>B. EĞİTİM VE ÖĞRETİM</a:t>
            </a:r>
          </a:p>
        </p:txBody>
      </p:sp>
      <p:sp>
        <p:nvSpPr>
          <p:cNvPr id="12" name="Footer Placeholder 3">
            <a:extLst>
              <a:ext uri="{FF2B5EF4-FFF2-40B4-BE49-F238E27FC236}">
                <a16:creationId xmlns:a16="http://schemas.microsoft.com/office/drawing/2014/main" id="{97E6A089-EAE1-C632-A3DD-73FCBC50B5AD}"/>
              </a:ext>
            </a:extLst>
          </p:cNvPr>
          <p:cNvSpPr>
            <a:spLocks noGrp="1"/>
          </p:cNvSpPr>
          <p:nvPr>
            <p:ph type="ftr" sz="quarter" idx="11"/>
          </p:nvPr>
        </p:nvSpPr>
        <p:spPr>
          <a:xfrm>
            <a:off x="10191749" y="6337399"/>
            <a:ext cx="1949189" cy="318195"/>
          </a:xfrm>
        </p:spPr>
        <p:txBody>
          <a:bodyPr/>
          <a:lstStyle/>
          <a:p>
            <a:r>
              <a:rPr lang="tr-TR" sz="1800" dirty="0">
                <a:solidFill>
                  <a:prstClr val="white"/>
                </a:solidFill>
              </a:rPr>
              <a:t>www.cu.edu.tr</a:t>
            </a:r>
          </a:p>
        </p:txBody>
      </p:sp>
      <p:sp>
        <p:nvSpPr>
          <p:cNvPr id="13" name="Footer Placeholder 3">
            <a:extLst>
              <a:ext uri="{FF2B5EF4-FFF2-40B4-BE49-F238E27FC236}">
                <a16:creationId xmlns:a16="http://schemas.microsoft.com/office/drawing/2014/main" id="{BF945A67-81EA-95E9-B29E-6334E495E00E}"/>
              </a:ext>
            </a:extLst>
          </p:cNvPr>
          <p:cNvSpPr txBox="1">
            <a:spLocks/>
          </p:cNvSpPr>
          <p:nvPr/>
        </p:nvSpPr>
        <p:spPr>
          <a:xfrm>
            <a:off x="5467349" y="6337399"/>
            <a:ext cx="3352800"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dirty="0">
                <a:solidFill>
                  <a:prstClr val="white"/>
                </a:solidFill>
              </a:rPr>
              <a:t>Eğitim ve Öğretim</a:t>
            </a:r>
          </a:p>
        </p:txBody>
      </p:sp>
      <p:sp>
        <p:nvSpPr>
          <p:cNvPr id="5" name="TextBox 28">
            <a:extLst>
              <a:ext uri="{FF2B5EF4-FFF2-40B4-BE49-F238E27FC236}">
                <a16:creationId xmlns:a16="http://schemas.microsoft.com/office/drawing/2014/main" id="{6DD76C24-3B83-4F1F-9D1D-8CFDE4A78955}"/>
              </a:ext>
            </a:extLst>
          </p:cNvPr>
          <p:cNvSpPr txBox="1"/>
          <p:nvPr/>
        </p:nvSpPr>
        <p:spPr>
          <a:xfrm>
            <a:off x="5467348" y="1158434"/>
            <a:ext cx="6506937" cy="707886"/>
          </a:xfrm>
          <a:prstGeom prst="rect">
            <a:avLst/>
          </a:prstGeom>
          <a:noFill/>
        </p:spPr>
        <p:txBody>
          <a:bodyPr wrap="square" rtlCol="0">
            <a:spAutoFit/>
          </a:bodyPr>
          <a:lstStyle>
            <a:defPPr>
              <a:defRPr lang="en-US"/>
            </a:defPPr>
            <a:lvl1pPr algn="just">
              <a:defRPr sz="1400">
                <a:latin typeface="Arial" panose="020B0604020202020204" pitchFamily="34" charset="0"/>
                <a:ea typeface="Cambria" panose="02040503050406030204" pitchFamily="18" charset="0"/>
                <a:cs typeface="Arial" panose="020B0604020202020204" pitchFamily="34" charset="0"/>
              </a:defRPr>
            </a:lvl1pPr>
          </a:lstStyle>
          <a:p>
            <a:pPr algn="ctr"/>
            <a:r>
              <a:rPr lang="tr-TR" sz="2000" b="1" dirty="0"/>
              <a:t>21 lisans programı akredite olmuştur</a:t>
            </a:r>
          </a:p>
          <a:p>
            <a:pPr marL="285750" indent="-285750" algn="ctr">
              <a:buFont typeface="Arial" panose="020B0604020202020204" pitchFamily="34" charset="0"/>
              <a:buChar char="•"/>
            </a:pPr>
            <a:endParaRPr lang="tr-TR" sz="2000" b="1" dirty="0"/>
          </a:p>
        </p:txBody>
      </p:sp>
      <p:sp>
        <p:nvSpPr>
          <p:cNvPr id="6" name="Oval 5">
            <a:extLst>
              <a:ext uri="{FF2B5EF4-FFF2-40B4-BE49-F238E27FC236}">
                <a16:creationId xmlns:a16="http://schemas.microsoft.com/office/drawing/2014/main" id="{900FA6BA-C2DA-4BCA-A7FC-EA27BF883E3B}"/>
              </a:ext>
            </a:extLst>
          </p:cNvPr>
          <p:cNvSpPr>
            <a:spLocks noChangeAspect="1"/>
          </p:cNvSpPr>
          <p:nvPr/>
        </p:nvSpPr>
        <p:spPr>
          <a:xfrm>
            <a:off x="92644" y="1750487"/>
            <a:ext cx="3801281" cy="3801281"/>
          </a:xfrm>
          <a:prstGeom prst="ellipse">
            <a:avLst/>
          </a:prstGeom>
          <a:solidFill>
            <a:srgbClr val="009999">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25">
            <a:extLst>
              <a:ext uri="{FF2B5EF4-FFF2-40B4-BE49-F238E27FC236}">
                <a16:creationId xmlns:a16="http://schemas.microsoft.com/office/drawing/2014/main" id="{98F44AC2-ED5E-4570-A170-83A42180FFBA}"/>
              </a:ext>
            </a:extLst>
          </p:cNvPr>
          <p:cNvSpPr txBox="1"/>
          <p:nvPr/>
        </p:nvSpPr>
        <p:spPr>
          <a:xfrm>
            <a:off x="342927" y="3336792"/>
            <a:ext cx="3237010" cy="400110"/>
          </a:xfrm>
          <a:prstGeom prst="rect">
            <a:avLst/>
          </a:prstGeom>
          <a:noFill/>
        </p:spPr>
        <p:txBody>
          <a:bodyPr wrap="square" rtlCol="0">
            <a:spAutoFit/>
          </a:bodyPr>
          <a:lstStyle/>
          <a:p>
            <a:pPr algn="ctr"/>
            <a:r>
              <a:rPr lang="tr-TR" sz="2000" b="1" dirty="0">
                <a:latin typeface="Arial" panose="020B0604020202020204" pitchFamily="34" charset="0"/>
                <a:ea typeface="Cambria" panose="02040503050406030204" pitchFamily="18" charset="0"/>
                <a:cs typeface="Arial" panose="020B0604020202020204" pitchFamily="34" charset="0"/>
              </a:rPr>
              <a:t>Program Akreditasyonu</a:t>
            </a:r>
            <a:endParaRPr lang="en-US" sz="2000" b="1" dirty="0">
              <a:latin typeface="Arial" panose="020B0604020202020204" pitchFamily="34" charset="0"/>
              <a:ea typeface="Cambria" panose="02040503050406030204" pitchFamily="18" charset="0"/>
              <a:cs typeface="Arial" panose="020B0604020202020204" pitchFamily="34" charset="0"/>
            </a:endParaRPr>
          </a:p>
        </p:txBody>
      </p:sp>
      <p:grpSp>
        <p:nvGrpSpPr>
          <p:cNvPr id="8" name="Group 59">
            <a:extLst>
              <a:ext uri="{FF2B5EF4-FFF2-40B4-BE49-F238E27FC236}">
                <a16:creationId xmlns:a16="http://schemas.microsoft.com/office/drawing/2014/main" id="{8BAE26CD-F0CB-4AC8-9CFB-BA751DA5B17B}"/>
              </a:ext>
            </a:extLst>
          </p:cNvPr>
          <p:cNvGrpSpPr/>
          <p:nvPr/>
        </p:nvGrpSpPr>
        <p:grpSpPr>
          <a:xfrm flipH="1">
            <a:off x="-38882" y="1373324"/>
            <a:ext cx="4573511" cy="4451085"/>
            <a:chOff x="6633903" y="-89318"/>
            <a:chExt cx="3469825" cy="3200400"/>
          </a:xfrm>
        </p:grpSpPr>
        <p:sp>
          <p:nvSpPr>
            <p:cNvPr id="9" name="Arc 60">
              <a:extLst>
                <a:ext uri="{FF2B5EF4-FFF2-40B4-BE49-F238E27FC236}">
                  <a16:creationId xmlns:a16="http://schemas.microsoft.com/office/drawing/2014/main" id="{4AB878C9-7DA7-4C73-AEEB-6F37542EEBD6}"/>
                </a:ext>
              </a:extLst>
            </p:cNvPr>
            <p:cNvSpPr>
              <a:spLocks/>
            </p:cNvSpPr>
            <p:nvPr/>
          </p:nvSpPr>
          <p:spPr>
            <a:xfrm rot="13380000">
              <a:off x="6903328" y="-89318"/>
              <a:ext cx="3200400" cy="3200400"/>
            </a:xfrm>
            <a:prstGeom prst="arc">
              <a:avLst>
                <a:gd name="adj1" fmla="val 17458783"/>
                <a:gd name="adj2" fmla="val 20619966"/>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 name="Straight Connector 62">
              <a:extLst>
                <a:ext uri="{FF2B5EF4-FFF2-40B4-BE49-F238E27FC236}">
                  <a16:creationId xmlns:a16="http://schemas.microsoft.com/office/drawing/2014/main" id="{F71A40A2-5CAD-429B-BF3E-D964546FA76F}"/>
                </a:ext>
              </a:extLst>
            </p:cNvPr>
            <p:cNvCxnSpPr>
              <a:cxnSpLocks/>
            </p:cNvCxnSpPr>
            <p:nvPr/>
          </p:nvCxnSpPr>
          <p:spPr>
            <a:xfrm flipH="1">
              <a:off x="6633903" y="1506793"/>
              <a:ext cx="242589" cy="4361"/>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15" name="TextBox 33">
            <a:extLst>
              <a:ext uri="{FF2B5EF4-FFF2-40B4-BE49-F238E27FC236}">
                <a16:creationId xmlns:a16="http://schemas.microsoft.com/office/drawing/2014/main" id="{C4372EBF-E52C-48A9-8AAC-32C5AC8F59DA}"/>
              </a:ext>
            </a:extLst>
          </p:cNvPr>
          <p:cNvSpPr txBox="1"/>
          <p:nvPr/>
        </p:nvSpPr>
        <p:spPr>
          <a:xfrm>
            <a:off x="4723027" y="3377481"/>
            <a:ext cx="637222" cy="442772"/>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sp>
        <p:nvSpPr>
          <p:cNvPr id="16" name="TextBox 28">
            <a:extLst>
              <a:ext uri="{FF2B5EF4-FFF2-40B4-BE49-F238E27FC236}">
                <a16:creationId xmlns:a16="http://schemas.microsoft.com/office/drawing/2014/main" id="{1E8F62E0-D198-4C8D-DFE7-002B82B0FDF9}"/>
              </a:ext>
            </a:extLst>
          </p:cNvPr>
          <p:cNvSpPr txBox="1">
            <a:spLocks/>
          </p:cNvSpPr>
          <p:nvPr/>
        </p:nvSpPr>
        <p:spPr bwMode="auto">
          <a:xfrm>
            <a:off x="5289614" y="1954476"/>
            <a:ext cx="3312565" cy="4136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ts val="600"/>
              </a:spcAft>
              <a:buFont typeface="Arial" charset="0"/>
              <a:buChar char="•"/>
              <a:defRPr sz="2000" b="1"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tx2"/>
              </a:buClr>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buFont typeface="Wingdings" panose="05000000000000000000" pitchFamily="2" charset="2"/>
              <a:buChar char="ü"/>
            </a:pPr>
            <a:r>
              <a:rPr lang="tr-TR" altLang="tr-TR" sz="1600" b="0" dirty="0">
                <a:latin typeface="Arial" panose="020B0604020202020204" pitchFamily="34" charset="0"/>
                <a:ea typeface="Cambria" panose="02040503050406030204" pitchFamily="18" charset="0"/>
                <a:cs typeface="Arial" panose="020B0604020202020204" pitchFamily="34" charset="0"/>
              </a:rPr>
              <a:t>Tıp Fakültesi (</a:t>
            </a:r>
            <a:r>
              <a:rPr lang="tr-TR" altLang="tr-TR" sz="1600" b="0" dirty="0" err="1">
                <a:latin typeface="Arial" panose="020B0604020202020204" pitchFamily="34" charset="0"/>
                <a:ea typeface="Cambria" panose="02040503050406030204" pitchFamily="18" charset="0"/>
                <a:cs typeface="Arial" panose="020B0604020202020204" pitchFamily="34" charset="0"/>
              </a:rPr>
              <a:t>Reakredite</a:t>
            </a:r>
            <a:r>
              <a:rPr lang="tr-TR" altLang="tr-TR" sz="1600" b="0" dirty="0">
                <a:latin typeface="Arial" panose="020B0604020202020204" pitchFamily="34" charset="0"/>
                <a:ea typeface="Cambria" panose="02040503050406030204" pitchFamily="18" charset="0"/>
                <a:cs typeface="Arial" panose="020B0604020202020204" pitchFamily="34" charset="0"/>
              </a:rPr>
              <a:t>)</a:t>
            </a:r>
          </a:p>
          <a:p>
            <a:pPr>
              <a:buFont typeface="Wingdings" panose="05000000000000000000" pitchFamily="2" charset="2"/>
              <a:buChar char="ü"/>
            </a:pPr>
            <a:r>
              <a:rPr lang="tr-TR" altLang="tr-TR" sz="1600" b="0" dirty="0">
                <a:latin typeface="Arial" panose="020B0604020202020204" pitchFamily="34" charset="0"/>
                <a:ea typeface="Cambria" panose="02040503050406030204" pitchFamily="18" charset="0"/>
                <a:cs typeface="Arial" panose="020B0604020202020204" pitchFamily="34" charset="0"/>
              </a:rPr>
              <a:t>İstatistik</a:t>
            </a:r>
          </a:p>
          <a:p>
            <a:pPr>
              <a:buFont typeface="Wingdings" panose="05000000000000000000" pitchFamily="2" charset="2"/>
              <a:buChar char="ü"/>
            </a:pPr>
            <a:r>
              <a:rPr lang="tr-TR" altLang="tr-TR" sz="1600" b="0" dirty="0">
                <a:latin typeface="Arial" panose="020B0604020202020204" pitchFamily="34" charset="0"/>
                <a:ea typeface="Cambria" panose="02040503050406030204" pitchFamily="18" charset="0"/>
                <a:cs typeface="Arial" panose="020B0604020202020204" pitchFamily="34" charset="0"/>
              </a:rPr>
              <a:t>Fizik</a:t>
            </a:r>
          </a:p>
          <a:p>
            <a:pPr>
              <a:buFont typeface="Wingdings" panose="05000000000000000000" pitchFamily="2" charset="2"/>
              <a:buChar char="ü"/>
            </a:pPr>
            <a:r>
              <a:rPr lang="tr-TR" altLang="tr-TR" sz="1600" b="0" dirty="0">
                <a:latin typeface="Arial" panose="020B0604020202020204" pitchFamily="34" charset="0"/>
                <a:ea typeface="Cambria" panose="02040503050406030204" pitchFamily="18" charset="0"/>
                <a:cs typeface="Arial" panose="020B0604020202020204" pitchFamily="34" charset="0"/>
              </a:rPr>
              <a:t>Kimya</a:t>
            </a:r>
          </a:p>
          <a:p>
            <a:pPr>
              <a:buFont typeface="Wingdings" panose="05000000000000000000" pitchFamily="2" charset="2"/>
              <a:buChar char="ü"/>
            </a:pPr>
            <a:r>
              <a:rPr lang="tr-TR" altLang="tr-TR" sz="1600" b="0" dirty="0">
                <a:latin typeface="Arial" panose="020B0604020202020204" pitchFamily="34" charset="0"/>
                <a:ea typeface="Cambria" panose="02040503050406030204" pitchFamily="18" charset="0"/>
                <a:cs typeface="Arial" panose="020B0604020202020204" pitchFamily="34" charset="0"/>
              </a:rPr>
              <a:t>Matematik</a:t>
            </a:r>
          </a:p>
          <a:p>
            <a:pPr>
              <a:buFont typeface="Wingdings" panose="05000000000000000000" pitchFamily="2" charset="2"/>
              <a:buChar char="ü"/>
            </a:pPr>
            <a:r>
              <a:rPr lang="tr-TR" altLang="tr-TR" sz="1600" b="0" dirty="0">
                <a:latin typeface="Arial" panose="020B0604020202020204" pitchFamily="34" charset="0"/>
                <a:ea typeface="Cambria" panose="02040503050406030204" pitchFamily="18" charset="0"/>
                <a:cs typeface="Arial" panose="020B0604020202020204" pitchFamily="34" charset="0"/>
              </a:rPr>
              <a:t>Biyoloji</a:t>
            </a:r>
          </a:p>
          <a:p>
            <a:pPr>
              <a:buFont typeface="Wingdings" panose="05000000000000000000" pitchFamily="2" charset="2"/>
              <a:buChar char="ü"/>
            </a:pPr>
            <a:r>
              <a:rPr lang="tr-TR" altLang="tr-TR" sz="1600" b="0" dirty="0">
                <a:latin typeface="Arial" panose="020B0604020202020204" pitchFamily="34" charset="0"/>
                <a:ea typeface="Cambria" panose="02040503050406030204" pitchFamily="18" charset="0"/>
                <a:cs typeface="Arial" panose="020B0604020202020204" pitchFamily="34" charset="0"/>
              </a:rPr>
              <a:t>Türk Dili ve Edebiyatı</a:t>
            </a:r>
          </a:p>
          <a:p>
            <a:pPr>
              <a:buFont typeface="Wingdings" panose="05000000000000000000" pitchFamily="2" charset="2"/>
              <a:buChar char="ü"/>
            </a:pPr>
            <a:r>
              <a:rPr lang="tr-TR" altLang="tr-TR" sz="1600" b="0" dirty="0">
                <a:latin typeface="Arial" panose="020B0604020202020204" pitchFamily="34" charset="0"/>
                <a:ea typeface="Cambria" panose="02040503050406030204" pitchFamily="18" charset="0"/>
                <a:cs typeface="Arial" panose="020B0604020202020204" pitchFamily="34" charset="0"/>
              </a:rPr>
              <a:t>Gıda Mühendisliği</a:t>
            </a:r>
          </a:p>
          <a:p>
            <a:pPr>
              <a:buFont typeface="Wingdings" panose="05000000000000000000" pitchFamily="2" charset="2"/>
              <a:buChar char="ü"/>
            </a:pPr>
            <a:r>
              <a:rPr lang="tr-TR" altLang="tr-TR" sz="1600" b="0" dirty="0">
                <a:latin typeface="Arial" panose="020B0604020202020204" pitchFamily="34" charset="0"/>
                <a:ea typeface="Cambria" panose="02040503050406030204" pitchFamily="18" charset="0"/>
                <a:cs typeface="Arial" panose="020B0604020202020204" pitchFamily="34" charset="0"/>
              </a:rPr>
              <a:t>Radyo, Televizyon ve Sinema</a:t>
            </a:r>
          </a:p>
          <a:p>
            <a:pPr>
              <a:buFont typeface="Wingdings" panose="05000000000000000000" pitchFamily="2" charset="2"/>
              <a:buChar char="ü"/>
            </a:pPr>
            <a:r>
              <a:rPr lang="tr-TR" altLang="tr-TR" sz="1600" b="0" dirty="0">
                <a:latin typeface="Arial" panose="020B0604020202020204" pitchFamily="34" charset="0"/>
                <a:ea typeface="Cambria" panose="02040503050406030204" pitchFamily="18" charset="0"/>
                <a:cs typeface="Arial" panose="020B0604020202020204" pitchFamily="34" charset="0"/>
              </a:rPr>
              <a:t>Antrenörlük</a:t>
            </a:r>
          </a:p>
          <a:p>
            <a:pPr>
              <a:buFont typeface="Wingdings" panose="05000000000000000000" pitchFamily="2" charset="2"/>
              <a:buChar char="ü"/>
            </a:pPr>
            <a:r>
              <a:rPr lang="tr-TR" sz="1600" b="0" dirty="0">
                <a:latin typeface="Arial" panose="020B0604020202020204" pitchFamily="34" charset="0"/>
                <a:ea typeface="Cambria" panose="02040503050406030204" pitchFamily="18" charset="0"/>
                <a:cs typeface="Arial" panose="020B0604020202020204" pitchFamily="34" charset="0"/>
              </a:rPr>
              <a:t>Bahçe Bitkileri</a:t>
            </a:r>
          </a:p>
        </p:txBody>
      </p:sp>
      <p:sp>
        <p:nvSpPr>
          <p:cNvPr id="17" name="TextBox 28">
            <a:extLst>
              <a:ext uri="{FF2B5EF4-FFF2-40B4-BE49-F238E27FC236}">
                <a16:creationId xmlns:a16="http://schemas.microsoft.com/office/drawing/2014/main" id="{F0CBBE25-E7E6-31CC-45E8-8B98DA059E7F}"/>
              </a:ext>
            </a:extLst>
          </p:cNvPr>
          <p:cNvSpPr txBox="1">
            <a:spLocks/>
          </p:cNvSpPr>
          <p:nvPr/>
        </p:nvSpPr>
        <p:spPr bwMode="auto">
          <a:xfrm>
            <a:off x="8638726" y="1965111"/>
            <a:ext cx="3553274" cy="418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600"/>
              </a:spcAft>
              <a:buFont typeface="Arial" charset="0"/>
              <a:buChar char="•"/>
              <a:defRPr sz="2000" b="1">
                <a:solidFill>
                  <a:schemeClr val="tx1"/>
                </a:solidFill>
                <a:latin typeface="Arial" charset="0"/>
              </a:defRPr>
            </a:lvl1pPr>
            <a:lvl2pPr indent="-182563">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sz="2400">
                <a:solidFill>
                  <a:schemeClr val="tx1"/>
                </a:solidFill>
                <a:latin typeface="Arial" charset="0"/>
              </a:defRPr>
            </a:lvl3pPr>
            <a:lvl4pPr marL="1600200" indent="-228600">
              <a:spcBef>
                <a:spcPct val="20000"/>
              </a:spcBef>
              <a:buClr>
                <a:schemeClr val="tx2"/>
              </a:buClr>
              <a:buFont typeface="Arial" charset="0"/>
              <a:buChar char="•"/>
              <a:defRPr sz="2000">
                <a:solidFill>
                  <a:schemeClr val="tx1"/>
                </a:solidFill>
                <a:latin typeface="Arial" charset="0"/>
              </a:defRPr>
            </a:lvl4pPr>
            <a:lvl5pPr marL="2057400" indent="-228600">
              <a:spcBef>
                <a:spcPct val="20000"/>
              </a:spcBef>
              <a:buClr>
                <a:schemeClr val="tx2"/>
              </a:buClr>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sz="2000">
                <a:solidFill>
                  <a:schemeClr val="tx1"/>
                </a:solidFill>
                <a:latin typeface="Arial" charset="0"/>
              </a:defRPr>
            </a:lvl9pPr>
          </a:lstStyle>
          <a:p>
            <a:pPr>
              <a:buFont typeface="Wingdings" panose="05000000000000000000" pitchFamily="2" charset="2"/>
              <a:buChar char="ü"/>
            </a:pPr>
            <a:r>
              <a:rPr lang="tr-TR" sz="1600" b="0" dirty="0">
                <a:latin typeface="Arial" panose="020B0604020202020204" pitchFamily="34" charset="0"/>
                <a:ea typeface="Cambria" panose="02040503050406030204" pitchFamily="18" charset="0"/>
                <a:cs typeface="Arial" panose="020B0604020202020204" pitchFamily="34" charset="0"/>
              </a:rPr>
              <a:t>Bitki Koruma </a:t>
            </a:r>
          </a:p>
          <a:p>
            <a:pPr>
              <a:buFont typeface="Wingdings" panose="05000000000000000000" pitchFamily="2" charset="2"/>
              <a:buChar char="ü"/>
            </a:pPr>
            <a:r>
              <a:rPr lang="tr-TR" sz="1600" b="0" dirty="0">
                <a:latin typeface="Arial" panose="020B0604020202020204" pitchFamily="34" charset="0"/>
                <a:ea typeface="Cambria" panose="02040503050406030204" pitchFamily="18" charset="0"/>
                <a:cs typeface="Arial" panose="020B0604020202020204" pitchFamily="34" charset="0"/>
              </a:rPr>
              <a:t>Tarım Makinaları ve Teknolojileri Mühendisliği</a:t>
            </a:r>
          </a:p>
          <a:p>
            <a:pPr>
              <a:buFont typeface="Wingdings" panose="05000000000000000000" pitchFamily="2" charset="2"/>
              <a:buChar char="ü"/>
            </a:pPr>
            <a:r>
              <a:rPr lang="tr-TR" sz="1600" b="0" dirty="0">
                <a:latin typeface="Arial" panose="020B0604020202020204" pitchFamily="34" charset="0"/>
                <a:ea typeface="Cambria" panose="02040503050406030204" pitchFamily="18" charset="0"/>
                <a:cs typeface="Arial" panose="020B0604020202020204" pitchFamily="34" charset="0"/>
              </a:rPr>
              <a:t>Toprak Bilimi ve Bitki Besleme </a:t>
            </a:r>
          </a:p>
          <a:p>
            <a:pPr>
              <a:buFont typeface="Wingdings" panose="05000000000000000000" pitchFamily="2" charset="2"/>
              <a:buChar char="ü"/>
            </a:pPr>
            <a:r>
              <a:rPr lang="tr-TR" altLang="tr-TR" sz="1600" b="0" dirty="0">
                <a:latin typeface="Arial" panose="020B0604020202020204" pitchFamily="34" charset="0"/>
                <a:ea typeface="Cambria" panose="02040503050406030204" pitchFamily="18" charset="0"/>
                <a:cs typeface="Arial" panose="020B0604020202020204" pitchFamily="34" charset="0"/>
              </a:rPr>
              <a:t>Türkçe Öğretmenliği</a:t>
            </a:r>
          </a:p>
          <a:p>
            <a:pPr>
              <a:buFont typeface="Wingdings" panose="05000000000000000000" pitchFamily="2" charset="2"/>
              <a:buChar char="ü"/>
            </a:pPr>
            <a:r>
              <a:rPr lang="tr-TR" altLang="tr-TR" sz="1600" b="0" dirty="0">
                <a:latin typeface="Arial" panose="020B0604020202020204" pitchFamily="34" charset="0"/>
                <a:ea typeface="Cambria" panose="02040503050406030204" pitchFamily="18" charset="0"/>
                <a:cs typeface="Arial" panose="020B0604020202020204" pitchFamily="34" charset="0"/>
              </a:rPr>
              <a:t>İngilizce Öğretmenliği</a:t>
            </a:r>
          </a:p>
          <a:p>
            <a:pPr>
              <a:buFont typeface="Wingdings" panose="05000000000000000000" pitchFamily="2" charset="2"/>
              <a:buChar char="ü"/>
            </a:pPr>
            <a:r>
              <a:rPr lang="tr-TR" altLang="tr-TR" sz="1600" b="0" dirty="0">
                <a:latin typeface="Arial" panose="020B0604020202020204" pitchFamily="34" charset="0"/>
                <a:ea typeface="Cambria" panose="02040503050406030204" pitchFamily="18" charset="0"/>
                <a:cs typeface="Arial" panose="020B0604020202020204" pitchFamily="34" charset="0"/>
              </a:rPr>
              <a:t>Okul Öncesi Öğretmenliği</a:t>
            </a:r>
          </a:p>
          <a:p>
            <a:pPr>
              <a:buFont typeface="Wingdings" panose="05000000000000000000" pitchFamily="2" charset="2"/>
              <a:buChar char="ü"/>
            </a:pPr>
            <a:r>
              <a:rPr lang="tr-TR" altLang="tr-TR" sz="1600" b="0" dirty="0">
                <a:latin typeface="Arial" panose="020B0604020202020204" pitchFamily="34" charset="0"/>
                <a:ea typeface="Cambria" panose="02040503050406030204" pitchFamily="18" charset="0"/>
                <a:cs typeface="Arial" panose="020B0604020202020204" pitchFamily="34" charset="0"/>
              </a:rPr>
              <a:t>Rehberlik ve Psikolojik Danışmanlık</a:t>
            </a:r>
          </a:p>
          <a:p>
            <a:pPr marL="285750" indent="-285750">
              <a:buFont typeface="Wingdings" panose="05000000000000000000" pitchFamily="2" charset="2"/>
              <a:buChar char="ü"/>
            </a:pPr>
            <a:r>
              <a:rPr lang="tr-TR" sz="1600" b="0" dirty="0">
                <a:latin typeface="Arial" panose="020B0604020202020204" pitchFamily="34" charset="0"/>
                <a:ea typeface="Cambria" panose="02040503050406030204" pitchFamily="18" charset="0"/>
                <a:cs typeface="Arial" panose="020B0604020202020204" pitchFamily="34" charset="0"/>
              </a:rPr>
              <a:t>Sınıf Öğretmenliği </a:t>
            </a:r>
          </a:p>
          <a:p>
            <a:pPr marL="285750" indent="-285750">
              <a:buFont typeface="Wingdings" panose="05000000000000000000" pitchFamily="2" charset="2"/>
              <a:buChar char="ü"/>
            </a:pPr>
            <a:r>
              <a:rPr lang="tr-TR" sz="1600" b="0" dirty="0">
                <a:latin typeface="Arial" panose="020B0604020202020204" pitchFamily="34" charset="0"/>
                <a:ea typeface="Cambria" panose="02040503050406030204" pitchFamily="18" charset="0"/>
                <a:cs typeface="Arial" panose="020B0604020202020204" pitchFamily="34" charset="0"/>
              </a:rPr>
              <a:t>Fen Bilgisi Öğretmenliği </a:t>
            </a:r>
          </a:p>
          <a:p>
            <a:pPr marL="285750" indent="-285750">
              <a:buFont typeface="Wingdings" panose="05000000000000000000" pitchFamily="2" charset="2"/>
              <a:buChar char="ü"/>
            </a:pPr>
            <a:r>
              <a:rPr lang="tr-TR" sz="1600" b="0" dirty="0">
                <a:latin typeface="Arial" panose="020B0604020202020204" pitchFamily="34" charset="0"/>
                <a:ea typeface="Cambria" panose="02040503050406030204" pitchFamily="18" charset="0"/>
                <a:cs typeface="Arial" panose="020B0604020202020204" pitchFamily="34" charset="0"/>
              </a:rPr>
              <a:t>Resim İş Öğretmenliği</a:t>
            </a:r>
          </a:p>
        </p:txBody>
      </p:sp>
      <p:grpSp>
        <p:nvGrpSpPr>
          <p:cNvPr id="18" name="Group 66">
            <a:extLst>
              <a:ext uri="{FF2B5EF4-FFF2-40B4-BE49-F238E27FC236}">
                <a16:creationId xmlns:a16="http://schemas.microsoft.com/office/drawing/2014/main" id="{77630E5C-D7F1-415E-B349-BAF3C66A5084}"/>
              </a:ext>
            </a:extLst>
          </p:cNvPr>
          <p:cNvGrpSpPr/>
          <p:nvPr/>
        </p:nvGrpSpPr>
        <p:grpSpPr>
          <a:xfrm>
            <a:off x="4454213" y="3253369"/>
            <a:ext cx="653057" cy="685688"/>
            <a:chOff x="3584332" y="1734085"/>
            <a:chExt cx="747024" cy="731520"/>
          </a:xfrm>
        </p:grpSpPr>
        <p:sp>
          <p:nvSpPr>
            <p:cNvPr id="19" name="Oval 18">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33">
              <a:extLst>
                <a:ext uri="{FF2B5EF4-FFF2-40B4-BE49-F238E27FC236}">
                  <a16:creationId xmlns:a16="http://schemas.microsoft.com/office/drawing/2014/main" id="{C4372EBF-E52C-48A9-8AAC-32C5AC8F59DA}"/>
                </a:ext>
              </a:extLst>
            </p:cNvPr>
            <p:cNvSpPr txBox="1"/>
            <p:nvPr/>
          </p:nvSpPr>
          <p:spPr>
            <a:xfrm>
              <a:off x="3584332" y="1836737"/>
              <a:ext cx="728911" cy="492523"/>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grpSp>
      <p:grpSp>
        <p:nvGrpSpPr>
          <p:cNvPr id="21" name="Grup 20"/>
          <p:cNvGrpSpPr/>
          <p:nvPr/>
        </p:nvGrpSpPr>
        <p:grpSpPr>
          <a:xfrm>
            <a:off x="-12810" y="793197"/>
            <a:ext cx="12197241" cy="6008868"/>
            <a:chOff x="-5241" y="730729"/>
            <a:chExt cx="12197241" cy="6008868"/>
          </a:xfrm>
        </p:grpSpPr>
        <p:grpSp>
          <p:nvGrpSpPr>
            <p:cNvPr id="22" name="Grup 21"/>
            <p:cNvGrpSpPr/>
            <p:nvPr/>
          </p:nvGrpSpPr>
          <p:grpSpPr>
            <a:xfrm>
              <a:off x="-5241" y="6071536"/>
              <a:ext cx="12197241" cy="668061"/>
              <a:chOff x="-5241" y="6071536"/>
              <a:chExt cx="12197241" cy="668061"/>
            </a:xfrm>
          </p:grpSpPr>
          <p:pic>
            <p:nvPicPr>
              <p:cNvPr id="24" name="Resim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482" y="6071536"/>
                <a:ext cx="3023608" cy="668061"/>
              </a:xfrm>
              <a:prstGeom prst="rect">
                <a:avLst/>
              </a:prstGeom>
            </p:spPr>
          </p:pic>
          <p:pic>
            <p:nvPicPr>
              <p:cNvPr id="25" name="Resim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7090" y="6253654"/>
                <a:ext cx="8544910" cy="346842"/>
              </a:xfrm>
              <a:prstGeom prst="rect">
                <a:avLst/>
              </a:prstGeom>
            </p:spPr>
          </p:pic>
          <p:pic>
            <p:nvPicPr>
              <p:cNvPr id="26" name="Resim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1" y="6264165"/>
                <a:ext cx="628723" cy="346842"/>
              </a:xfrm>
              <a:prstGeom prst="rect">
                <a:avLst/>
              </a:prstGeom>
            </p:spPr>
          </p:pic>
          <p:sp>
            <p:nvSpPr>
              <p:cNvPr id="27" name="Metin kutusu 26"/>
              <p:cNvSpPr txBox="1"/>
              <p:nvPr/>
            </p:nvSpPr>
            <p:spPr>
              <a:xfrm>
                <a:off x="9538138" y="6220900"/>
                <a:ext cx="2228193" cy="369332"/>
              </a:xfrm>
              <a:prstGeom prst="rect">
                <a:avLst/>
              </a:prstGeom>
              <a:noFill/>
            </p:spPr>
            <p:txBody>
              <a:bodyPr wrap="square" rtlCol="0">
                <a:spAutoFit/>
              </a:bodyPr>
              <a:lstStyle/>
              <a:p>
                <a:r>
                  <a:rPr lang="tr-TR" dirty="0">
                    <a:solidFill>
                      <a:prstClr val="white"/>
                    </a:solidFill>
                    <a:latin typeface="Corbel" panose="020B0503020204020204" pitchFamily="34" charset="0"/>
                  </a:rPr>
                  <a:t>www.cu.edu.tr</a:t>
                </a:r>
              </a:p>
            </p:txBody>
          </p:sp>
        </p:grpSp>
        <p:pic>
          <p:nvPicPr>
            <p:cNvPr id="23" name="Resim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30729"/>
              <a:ext cx="12192000" cy="45719"/>
            </a:xfrm>
            <a:prstGeom prst="rect">
              <a:avLst/>
            </a:prstGeom>
          </p:spPr>
        </p:pic>
      </p:grpSp>
    </p:spTree>
    <p:extLst>
      <p:ext uri="{BB962C8B-B14F-4D97-AF65-F5344CB8AC3E}">
        <p14:creationId xmlns:p14="http://schemas.microsoft.com/office/powerpoint/2010/main" val="4581747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yagram 10"/>
          <p:cNvGraphicFramePr/>
          <p:nvPr>
            <p:extLst>
              <p:ext uri="{D42A27DB-BD31-4B8C-83A1-F6EECF244321}">
                <p14:modId xmlns:p14="http://schemas.microsoft.com/office/powerpoint/2010/main" val="1942466655"/>
              </p:ext>
            </p:extLst>
          </p:nvPr>
        </p:nvGraphicFramePr>
        <p:xfrm>
          <a:off x="623482" y="1828799"/>
          <a:ext cx="10700300" cy="32050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Footer Placeholder 3">
            <a:extLst>
              <a:ext uri="{FF2B5EF4-FFF2-40B4-BE49-F238E27FC236}">
                <a16:creationId xmlns:a16="http://schemas.microsoft.com/office/drawing/2014/main" id="{BF945A67-81EA-95E9-B29E-6334E495E00E}"/>
              </a:ext>
            </a:extLst>
          </p:cNvPr>
          <p:cNvSpPr txBox="1">
            <a:spLocks/>
          </p:cNvSpPr>
          <p:nvPr/>
        </p:nvSpPr>
        <p:spPr>
          <a:xfrm>
            <a:off x="5356513" y="6264165"/>
            <a:ext cx="3352800"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dirty="0">
                <a:solidFill>
                  <a:prstClr val="white"/>
                </a:solidFill>
              </a:rPr>
              <a:t>Araştırma ve Geliştirme</a:t>
            </a:r>
          </a:p>
        </p:txBody>
      </p:sp>
      <p:grpSp>
        <p:nvGrpSpPr>
          <p:cNvPr id="13" name="Grup 12"/>
          <p:cNvGrpSpPr/>
          <p:nvPr/>
        </p:nvGrpSpPr>
        <p:grpSpPr>
          <a:xfrm>
            <a:off x="-12810" y="793197"/>
            <a:ext cx="12197241" cy="6008868"/>
            <a:chOff x="-5241" y="730729"/>
            <a:chExt cx="12197241" cy="6008868"/>
          </a:xfrm>
        </p:grpSpPr>
        <p:grpSp>
          <p:nvGrpSpPr>
            <p:cNvPr id="14" name="Grup 13"/>
            <p:cNvGrpSpPr/>
            <p:nvPr/>
          </p:nvGrpSpPr>
          <p:grpSpPr>
            <a:xfrm>
              <a:off x="-5241" y="6071536"/>
              <a:ext cx="12197241" cy="668061"/>
              <a:chOff x="-5241" y="6071536"/>
              <a:chExt cx="12197241" cy="668061"/>
            </a:xfrm>
          </p:grpSpPr>
          <p:pic>
            <p:nvPicPr>
              <p:cNvPr id="16" name="Resim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3482" y="6071536"/>
                <a:ext cx="3023608" cy="668061"/>
              </a:xfrm>
              <a:prstGeom prst="rect">
                <a:avLst/>
              </a:prstGeom>
            </p:spPr>
          </p:pic>
          <p:pic>
            <p:nvPicPr>
              <p:cNvPr id="17" name="Resim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47090" y="6253654"/>
                <a:ext cx="8544910" cy="346842"/>
              </a:xfrm>
              <a:prstGeom prst="rect">
                <a:avLst/>
              </a:prstGeom>
            </p:spPr>
          </p:pic>
          <p:pic>
            <p:nvPicPr>
              <p:cNvPr id="18" name="Resim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41" y="6264165"/>
                <a:ext cx="628723" cy="346842"/>
              </a:xfrm>
              <a:prstGeom prst="rect">
                <a:avLst/>
              </a:prstGeom>
            </p:spPr>
          </p:pic>
          <p:sp>
            <p:nvSpPr>
              <p:cNvPr id="19" name="Metin kutusu 18"/>
              <p:cNvSpPr txBox="1"/>
              <p:nvPr/>
            </p:nvSpPr>
            <p:spPr>
              <a:xfrm>
                <a:off x="9538138" y="6220900"/>
                <a:ext cx="2228193" cy="369332"/>
              </a:xfrm>
              <a:prstGeom prst="rect">
                <a:avLst/>
              </a:prstGeom>
              <a:noFill/>
            </p:spPr>
            <p:txBody>
              <a:bodyPr wrap="square" rtlCol="0">
                <a:spAutoFit/>
              </a:bodyPr>
              <a:lstStyle/>
              <a:p>
                <a:r>
                  <a:rPr lang="tr-TR" dirty="0">
                    <a:solidFill>
                      <a:prstClr val="white"/>
                    </a:solidFill>
                    <a:latin typeface="Corbel" panose="020B0503020204020204" pitchFamily="34" charset="0"/>
                  </a:rPr>
                  <a:t>www.cu.edu.tr</a:t>
                </a:r>
              </a:p>
            </p:txBody>
          </p:sp>
        </p:grpSp>
        <p:pic>
          <p:nvPicPr>
            <p:cNvPr id="15" name="Resim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730729"/>
              <a:ext cx="12192000" cy="45719"/>
            </a:xfrm>
            <a:prstGeom prst="rect">
              <a:avLst/>
            </a:prstGeom>
          </p:spPr>
        </p:pic>
      </p:grpSp>
    </p:spTree>
    <p:extLst>
      <p:ext uri="{BB962C8B-B14F-4D97-AF65-F5344CB8AC3E}">
        <p14:creationId xmlns:p14="http://schemas.microsoft.com/office/powerpoint/2010/main" val="25837610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648721" y="287098"/>
            <a:ext cx="12193057" cy="5492972"/>
          </a:xfrm>
          <a:prstGeom prst="rect">
            <a:avLst/>
          </a:prstGeom>
        </p:spPr>
      </p:pic>
      <p:sp>
        <p:nvSpPr>
          <p:cNvPr id="45" name="Metin kutusu 44"/>
          <p:cNvSpPr txBox="1"/>
          <p:nvPr/>
        </p:nvSpPr>
        <p:spPr>
          <a:xfrm>
            <a:off x="0" y="45155"/>
            <a:ext cx="12184431" cy="707886"/>
          </a:xfrm>
          <a:prstGeom prst="rect">
            <a:avLst/>
          </a:prstGeom>
          <a:noFill/>
        </p:spPr>
        <p:txBody>
          <a:bodyPr wrap="square" rtlCol="0">
            <a:spAutoFit/>
          </a:bodyPr>
          <a:lstStyle/>
          <a:p>
            <a:pPr algn="ctr" eaLnBrk="0" fontAlgn="base" hangingPunct="0">
              <a:spcBef>
                <a:spcPct val="0"/>
              </a:spcBef>
              <a:spcAft>
                <a:spcPct val="0"/>
              </a:spcAft>
            </a:pPr>
            <a:r>
              <a:rPr lang="tr-TR" sz="4000" b="1" spc="-60" dirty="0">
                <a:solidFill>
                  <a:srgbClr val="006128"/>
                </a:solidFill>
                <a:ea typeface="+mj-ea"/>
                <a:cs typeface="Calibri" panose="020F0502020204030204" pitchFamily="34" charset="0"/>
              </a:rPr>
              <a:t>C. ARAŞTIRMA VE GELİŞTİRME PUKÖ DÖNGÜSÜ</a:t>
            </a:r>
            <a:endParaRPr lang="en-US" sz="4000" b="1" spc="-60" dirty="0">
              <a:solidFill>
                <a:srgbClr val="006128"/>
              </a:solidFill>
              <a:ea typeface="+mj-ea"/>
              <a:cs typeface="Calibri" panose="020F0502020204030204" pitchFamily="34" charset="0"/>
            </a:endParaRPr>
          </a:p>
        </p:txBody>
      </p:sp>
      <p:sp>
        <p:nvSpPr>
          <p:cNvPr id="12" name="TextBox 32">
            <a:extLst>
              <a:ext uri="{FF2B5EF4-FFF2-40B4-BE49-F238E27FC236}">
                <a16:creationId xmlns:a16="http://schemas.microsoft.com/office/drawing/2014/main" id="{7F303330-EFC1-4AC8-A485-78DADDAF30EB}"/>
              </a:ext>
            </a:extLst>
          </p:cNvPr>
          <p:cNvSpPr txBox="1"/>
          <p:nvPr/>
        </p:nvSpPr>
        <p:spPr>
          <a:xfrm>
            <a:off x="7915636" y="1295339"/>
            <a:ext cx="3770364" cy="1815882"/>
          </a:xfrm>
          <a:prstGeom prst="rect">
            <a:avLst/>
          </a:prstGeom>
          <a:noFill/>
        </p:spPr>
        <p:txBody>
          <a:bodyPr wrap="square" rtlCol="0">
            <a:spAutoFit/>
          </a:bodyPr>
          <a:lstStyle>
            <a:defPPr>
              <a:defRPr lang="en-US"/>
            </a:defPPr>
            <a:lvl1pPr>
              <a:defRPr sz="1400">
                <a:latin typeface="Arial" panose="020B0604020202020204" pitchFamily="34" charset="0"/>
                <a:cs typeface="Arial" panose="020B0604020202020204" pitchFamily="34" charset="0"/>
              </a:defRPr>
            </a:lvl1pPr>
          </a:lstStyle>
          <a:p>
            <a:pPr marL="285750" indent="-285750" algn="just">
              <a:buFont typeface="Arial" panose="020B0604020202020204" pitchFamily="34" charset="0"/>
              <a:buChar char="•"/>
            </a:pPr>
            <a:r>
              <a:rPr lang="tr-TR" sz="1600" dirty="0">
                <a:solidFill>
                  <a:srgbClr val="00421C"/>
                </a:solidFill>
              </a:rPr>
              <a:t>Akademik Birimler</a:t>
            </a:r>
          </a:p>
          <a:p>
            <a:pPr marL="285750" indent="-285750" algn="just">
              <a:buFont typeface="Arial" panose="020B0604020202020204" pitchFamily="34" charset="0"/>
              <a:buChar char="•"/>
            </a:pPr>
            <a:r>
              <a:rPr lang="tr-TR" sz="1600" dirty="0">
                <a:solidFill>
                  <a:srgbClr val="00421C"/>
                </a:solidFill>
              </a:rPr>
              <a:t>Araştırma ve Uygulama Merkezleri</a:t>
            </a:r>
          </a:p>
          <a:p>
            <a:pPr marL="285750" indent="-285750" algn="just">
              <a:buFont typeface="Arial" panose="020B0604020202020204" pitchFamily="34" charset="0"/>
              <a:buChar char="•"/>
            </a:pPr>
            <a:r>
              <a:rPr lang="tr-TR" sz="1600" dirty="0">
                <a:solidFill>
                  <a:srgbClr val="00421C"/>
                </a:solidFill>
              </a:rPr>
              <a:t>ÇÜMERLAB</a:t>
            </a:r>
          </a:p>
          <a:p>
            <a:pPr marL="285750" indent="-285750" algn="just">
              <a:buFont typeface="Arial" panose="020B0604020202020204" pitchFamily="34" charset="0"/>
              <a:buChar char="•"/>
            </a:pPr>
            <a:r>
              <a:rPr lang="tr-TR" sz="1600" dirty="0">
                <a:solidFill>
                  <a:srgbClr val="00421C"/>
                </a:solidFill>
              </a:rPr>
              <a:t>BAP Komisyonu</a:t>
            </a:r>
          </a:p>
          <a:p>
            <a:pPr marL="285750" indent="-285750" algn="just">
              <a:buFont typeface="Arial" panose="020B0604020202020204" pitchFamily="34" charset="0"/>
              <a:buChar char="•"/>
            </a:pPr>
            <a:r>
              <a:rPr lang="tr-TR" sz="1600" dirty="0">
                <a:solidFill>
                  <a:srgbClr val="00421C"/>
                </a:solidFill>
              </a:rPr>
              <a:t>Çukurova </a:t>
            </a:r>
            <a:r>
              <a:rPr lang="tr-TR" sz="1600" dirty="0" err="1">
                <a:solidFill>
                  <a:srgbClr val="00421C"/>
                </a:solidFill>
              </a:rPr>
              <a:t>Teknokent</a:t>
            </a:r>
            <a:endParaRPr lang="tr-TR" sz="1600" dirty="0">
              <a:solidFill>
                <a:srgbClr val="00421C"/>
              </a:solidFill>
            </a:endParaRPr>
          </a:p>
          <a:p>
            <a:pPr marL="285750" indent="-285750" algn="just">
              <a:buFont typeface="Arial" panose="020B0604020202020204" pitchFamily="34" charset="0"/>
              <a:buChar char="•"/>
            </a:pPr>
            <a:r>
              <a:rPr lang="tr-TR" sz="1600" dirty="0">
                <a:solidFill>
                  <a:srgbClr val="00421C"/>
                </a:solidFill>
              </a:rPr>
              <a:t>TTO</a:t>
            </a:r>
          </a:p>
          <a:p>
            <a:pPr algn="just"/>
            <a:endParaRPr lang="tr-TR" sz="1600" dirty="0">
              <a:solidFill>
                <a:srgbClr val="00421C"/>
              </a:solidFill>
            </a:endParaRPr>
          </a:p>
        </p:txBody>
      </p:sp>
      <p:sp>
        <p:nvSpPr>
          <p:cNvPr id="13" name="TextBox 32">
            <a:extLst>
              <a:ext uri="{FF2B5EF4-FFF2-40B4-BE49-F238E27FC236}">
                <a16:creationId xmlns:a16="http://schemas.microsoft.com/office/drawing/2014/main" id="{7F303330-EFC1-4AC8-A485-78DADDAF30EB}"/>
              </a:ext>
            </a:extLst>
          </p:cNvPr>
          <p:cNvSpPr txBox="1"/>
          <p:nvPr/>
        </p:nvSpPr>
        <p:spPr>
          <a:xfrm>
            <a:off x="7925160" y="3601882"/>
            <a:ext cx="4285889" cy="3016210"/>
          </a:xfrm>
          <a:prstGeom prst="rect">
            <a:avLst/>
          </a:prstGeom>
          <a:noFill/>
        </p:spPr>
        <p:txBody>
          <a:bodyPr wrap="square" rtlCol="0">
            <a:spAutoFit/>
          </a:bodyPr>
          <a:lstStyle>
            <a:defPPr>
              <a:defRPr lang="en-US"/>
            </a:defPPr>
            <a:lvl1pPr>
              <a:defRPr sz="1400">
                <a:latin typeface="Arial" panose="020B0604020202020204" pitchFamily="34" charset="0"/>
                <a:cs typeface="Arial" panose="020B0604020202020204" pitchFamily="34" charset="0"/>
              </a:defRPr>
            </a:lvl1pPr>
          </a:lstStyle>
          <a:p>
            <a:pPr marL="285750" indent="-285750">
              <a:buFont typeface="Arial" panose="020B0604020202020204" pitchFamily="34" charset="0"/>
              <a:buChar char="•"/>
            </a:pPr>
            <a:r>
              <a:rPr lang="tr-TR" sz="1600" dirty="0">
                <a:solidFill>
                  <a:srgbClr val="00421C"/>
                </a:solidFill>
              </a:rPr>
              <a:t>Paydaş Görüşleri</a:t>
            </a:r>
          </a:p>
          <a:p>
            <a:pPr marL="285750" indent="-285750">
              <a:buFont typeface="Arial" panose="020B0604020202020204" pitchFamily="34" charset="0"/>
              <a:buChar char="•"/>
            </a:pPr>
            <a:r>
              <a:rPr lang="tr-TR" sz="1600" dirty="0">
                <a:solidFill>
                  <a:srgbClr val="00421C"/>
                </a:solidFill>
              </a:rPr>
              <a:t>Performans Göstergelerini İlgili Kurul ve Komisyonların İzlemesi</a:t>
            </a:r>
          </a:p>
          <a:p>
            <a:pPr marL="285750" indent="-285750">
              <a:buFont typeface="Arial" panose="020B0604020202020204" pitchFamily="34" charset="0"/>
              <a:buChar char="•"/>
            </a:pPr>
            <a:r>
              <a:rPr lang="tr-TR" sz="1600" dirty="0">
                <a:solidFill>
                  <a:srgbClr val="00421C"/>
                </a:solidFill>
              </a:rPr>
              <a:t>BAP İzleme Raporları</a:t>
            </a:r>
          </a:p>
          <a:p>
            <a:pPr marL="285750" indent="-285750">
              <a:buFont typeface="Arial" panose="020B0604020202020204" pitchFamily="34" charset="0"/>
              <a:buChar char="•"/>
            </a:pPr>
            <a:r>
              <a:rPr lang="tr-TR" sz="1600" dirty="0" err="1">
                <a:solidFill>
                  <a:srgbClr val="00421C"/>
                </a:solidFill>
              </a:rPr>
              <a:t>Rankingler</a:t>
            </a:r>
            <a:endParaRPr lang="tr-TR" sz="1600" dirty="0">
              <a:solidFill>
                <a:srgbClr val="00421C"/>
              </a:solidFill>
            </a:endParaRPr>
          </a:p>
          <a:p>
            <a:pPr marL="285750" indent="-285750">
              <a:buFont typeface="Arial" panose="020B0604020202020204" pitchFamily="34" charset="0"/>
              <a:buChar char="•"/>
            </a:pPr>
            <a:r>
              <a:rPr lang="tr-TR" sz="1600" dirty="0">
                <a:solidFill>
                  <a:srgbClr val="00421C"/>
                </a:solidFill>
              </a:rPr>
              <a:t>ÇÜBASK</a:t>
            </a:r>
          </a:p>
          <a:p>
            <a:pPr marL="285750" indent="-285750">
              <a:buFont typeface="Arial" panose="020B0604020202020204" pitchFamily="34" charset="0"/>
              <a:buChar char="•"/>
            </a:pPr>
            <a:r>
              <a:rPr lang="tr-TR" sz="1600" dirty="0">
                <a:solidFill>
                  <a:srgbClr val="00421C"/>
                </a:solidFill>
              </a:rPr>
              <a:t>AVİDEK</a:t>
            </a:r>
          </a:p>
          <a:p>
            <a:pPr marL="285750" indent="-285750">
              <a:buFont typeface="Arial" panose="020B0604020202020204" pitchFamily="34" charset="0"/>
              <a:buChar char="•"/>
            </a:pPr>
            <a:r>
              <a:rPr lang="tr-TR" sz="1600" dirty="0">
                <a:solidFill>
                  <a:srgbClr val="00421C"/>
                </a:solidFill>
              </a:rPr>
              <a:t>Kalite Komisyonu </a:t>
            </a:r>
          </a:p>
          <a:p>
            <a:pPr indent="269875"/>
            <a:r>
              <a:rPr lang="tr-TR" dirty="0">
                <a:solidFill>
                  <a:srgbClr val="00421C"/>
                </a:solidFill>
              </a:rPr>
              <a:t>(Araştırma-Geliştirme Alt Çalışma Grubu)</a:t>
            </a:r>
          </a:p>
          <a:p>
            <a:pPr marL="285750" indent="-285750">
              <a:buFont typeface="Arial" panose="020B0604020202020204" pitchFamily="34" charset="0"/>
              <a:buChar char="•"/>
            </a:pPr>
            <a:r>
              <a:rPr lang="tr-TR" sz="1600" dirty="0">
                <a:solidFill>
                  <a:srgbClr val="00421C"/>
                </a:solidFill>
              </a:rPr>
              <a:t>Akademik Birimler</a:t>
            </a:r>
          </a:p>
          <a:p>
            <a:endParaRPr lang="tr-TR" sz="1600" dirty="0">
              <a:solidFill>
                <a:srgbClr val="00421C"/>
              </a:solidFill>
            </a:endParaRPr>
          </a:p>
          <a:p>
            <a:pPr marL="285750" indent="-285750" algn="just">
              <a:buFont typeface="Arial" panose="020B0604020202020204" pitchFamily="34" charset="0"/>
              <a:buChar char="•"/>
            </a:pPr>
            <a:endParaRPr lang="en-US" sz="1600" dirty="0">
              <a:solidFill>
                <a:srgbClr val="00421C"/>
              </a:solidFill>
            </a:endParaRPr>
          </a:p>
        </p:txBody>
      </p:sp>
      <p:sp>
        <p:nvSpPr>
          <p:cNvPr id="14" name="TextBox 32">
            <a:extLst>
              <a:ext uri="{FF2B5EF4-FFF2-40B4-BE49-F238E27FC236}">
                <a16:creationId xmlns:a16="http://schemas.microsoft.com/office/drawing/2014/main" id="{7F303330-EFC1-4AC8-A485-78DADDAF30EB}"/>
              </a:ext>
            </a:extLst>
          </p:cNvPr>
          <p:cNvSpPr txBox="1"/>
          <p:nvPr/>
        </p:nvSpPr>
        <p:spPr>
          <a:xfrm>
            <a:off x="80597" y="1109656"/>
            <a:ext cx="4013847" cy="2923877"/>
          </a:xfrm>
          <a:prstGeom prst="rect">
            <a:avLst/>
          </a:prstGeom>
          <a:noFill/>
        </p:spPr>
        <p:txBody>
          <a:bodyPr wrap="square" rtlCol="0">
            <a:spAutoFit/>
          </a:bodyPr>
          <a:lstStyle>
            <a:defPPr>
              <a:defRPr lang="en-US"/>
            </a:defPPr>
            <a:lvl1pPr>
              <a:defRPr sz="1400">
                <a:latin typeface="Arial" panose="020B0604020202020204" pitchFamily="34" charset="0"/>
                <a:cs typeface="Arial" panose="020B0604020202020204" pitchFamily="34" charset="0"/>
              </a:defRPr>
            </a:lvl1pPr>
          </a:lstStyle>
          <a:p>
            <a:pPr marL="285750" indent="-285750">
              <a:buFont typeface="Arial" panose="020B0604020202020204" pitchFamily="34" charset="0"/>
              <a:buChar char="•"/>
            </a:pPr>
            <a:endParaRPr lang="tr-TR" dirty="0">
              <a:solidFill>
                <a:srgbClr val="00421C"/>
              </a:solidFill>
            </a:endParaRPr>
          </a:p>
          <a:p>
            <a:pPr marL="285750" indent="-285750">
              <a:buFont typeface="Arial" panose="020B0604020202020204" pitchFamily="34" charset="0"/>
              <a:buChar char="•"/>
            </a:pPr>
            <a:r>
              <a:rPr lang="tr-TR" sz="1600" dirty="0">
                <a:solidFill>
                  <a:srgbClr val="00421C"/>
                </a:solidFill>
              </a:rPr>
              <a:t>Stratejik Plan </a:t>
            </a:r>
          </a:p>
          <a:p>
            <a:pPr marL="285750" indent="-285750">
              <a:buFont typeface="Arial" panose="020B0604020202020204" pitchFamily="34" charset="0"/>
              <a:buChar char="•"/>
            </a:pPr>
            <a:r>
              <a:rPr lang="tr-TR" sz="1600" dirty="0">
                <a:solidFill>
                  <a:srgbClr val="00421C"/>
                </a:solidFill>
              </a:rPr>
              <a:t>Akademik Birimler</a:t>
            </a:r>
          </a:p>
          <a:p>
            <a:pPr marL="285750" indent="-285750">
              <a:buFont typeface="Arial" panose="020B0604020202020204" pitchFamily="34" charset="0"/>
              <a:buChar char="•"/>
            </a:pPr>
            <a:r>
              <a:rPr lang="tr-TR" sz="1600" dirty="0">
                <a:solidFill>
                  <a:srgbClr val="00421C"/>
                </a:solidFill>
              </a:rPr>
              <a:t>BAP Komisyonu</a:t>
            </a:r>
          </a:p>
          <a:p>
            <a:pPr marL="285750" indent="-285750">
              <a:buFont typeface="Arial" panose="020B0604020202020204" pitchFamily="34" charset="0"/>
              <a:buChar char="•"/>
            </a:pPr>
            <a:r>
              <a:rPr lang="tr-TR" sz="1600" dirty="0">
                <a:solidFill>
                  <a:srgbClr val="00421C"/>
                </a:solidFill>
              </a:rPr>
              <a:t>ÇÜBASK</a:t>
            </a:r>
          </a:p>
          <a:p>
            <a:pPr marL="285750" indent="-285750">
              <a:buFont typeface="Arial" panose="020B0604020202020204" pitchFamily="34" charset="0"/>
              <a:buChar char="•"/>
            </a:pPr>
            <a:r>
              <a:rPr lang="tr-TR" sz="1600" dirty="0">
                <a:solidFill>
                  <a:srgbClr val="00421C"/>
                </a:solidFill>
              </a:rPr>
              <a:t>AVİDEK</a:t>
            </a:r>
          </a:p>
          <a:p>
            <a:pPr marL="285750" indent="-285750">
              <a:buFont typeface="Arial" panose="020B0604020202020204" pitchFamily="34" charset="0"/>
              <a:buChar char="•"/>
            </a:pPr>
            <a:r>
              <a:rPr lang="tr-TR" sz="1600" dirty="0">
                <a:solidFill>
                  <a:srgbClr val="00421C"/>
                </a:solidFill>
              </a:rPr>
              <a:t>Kalite Komisyonu </a:t>
            </a:r>
          </a:p>
          <a:p>
            <a:pPr indent="269875"/>
            <a:r>
              <a:rPr lang="tr-TR" dirty="0">
                <a:solidFill>
                  <a:srgbClr val="00421C"/>
                </a:solidFill>
              </a:rPr>
              <a:t>(Araştırma-Geliştirme </a:t>
            </a:r>
          </a:p>
          <a:p>
            <a:pPr indent="269875"/>
            <a:r>
              <a:rPr lang="tr-TR" dirty="0">
                <a:solidFill>
                  <a:srgbClr val="00421C"/>
                </a:solidFill>
              </a:rPr>
              <a:t>Alt Çalışma Grubu)</a:t>
            </a:r>
          </a:p>
          <a:p>
            <a:pPr marL="285750" indent="-285750">
              <a:buFont typeface="Arial" panose="020B0604020202020204" pitchFamily="34" charset="0"/>
              <a:buChar char="•"/>
            </a:pPr>
            <a:r>
              <a:rPr lang="tr-TR" sz="1600" dirty="0">
                <a:solidFill>
                  <a:srgbClr val="00421C"/>
                </a:solidFill>
              </a:rPr>
              <a:t>Rektörlük</a:t>
            </a:r>
          </a:p>
          <a:p>
            <a:pPr marL="285750" indent="-285750">
              <a:buFont typeface="Arial" panose="020B0604020202020204" pitchFamily="34" charset="0"/>
              <a:buChar char="•"/>
            </a:pPr>
            <a:endParaRPr lang="en-US" sz="1600" dirty="0">
              <a:solidFill>
                <a:srgbClr val="00421C"/>
              </a:solidFill>
            </a:endParaRPr>
          </a:p>
          <a:p>
            <a:pPr marL="285750" indent="-285750">
              <a:buFont typeface="Arial" panose="020B0604020202020204" pitchFamily="34" charset="0"/>
              <a:buChar char="•"/>
            </a:pPr>
            <a:endParaRPr lang="tr-TR" dirty="0">
              <a:solidFill>
                <a:srgbClr val="00421C"/>
              </a:solidFill>
            </a:endParaRPr>
          </a:p>
        </p:txBody>
      </p:sp>
      <p:sp>
        <p:nvSpPr>
          <p:cNvPr id="15" name="TextBox 32">
            <a:extLst>
              <a:ext uri="{FF2B5EF4-FFF2-40B4-BE49-F238E27FC236}">
                <a16:creationId xmlns:a16="http://schemas.microsoft.com/office/drawing/2014/main" id="{7F303330-EFC1-4AC8-A485-78DADDAF30EB}"/>
              </a:ext>
            </a:extLst>
          </p:cNvPr>
          <p:cNvSpPr txBox="1"/>
          <p:nvPr/>
        </p:nvSpPr>
        <p:spPr>
          <a:xfrm>
            <a:off x="52190" y="4024129"/>
            <a:ext cx="3985104" cy="1800493"/>
          </a:xfrm>
          <a:prstGeom prst="rect">
            <a:avLst/>
          </a:prstGeom>
          <a:noFill/>
        </p:spPr>
        <p:txBody>
          <a:bodyPr wrap="square" rtlCol="0">
            <a:spAutoFit/>
          </a:bodyPr>
          <a:lstStyle>
            <a:defPPr>
              <a:defRPr lang="en-US"/>
            </a:defPPr>
            <a:lvl1pPr>
              <a:defRPr sz="1400">
                <a:latin typeface="Arial" panose="020B0604020202020204" pitchFamily="34" charset="0"/>
                <a:cs typeface="Arial" panose="020B0604020202020204" pitchFamily="34" charset="0"/>
              </a:defRPr>
            </a:lvl1pPr>
          </a:lstStyle>
          <a:p>
            <a:pPr marL="285750" indent="-285750">
              <a:buFont typeface="Arial" panose="020B0604020202020204" pitchFamily="34" charset="0"/>
              <a:buChar char="•"/>
            </a:pPr>
            <a:r>
              <a:rPr lang="tr-TR" sz="1600" dirty="0">
                <a:solidFill>
                  <a:srgbClr val="00421C"/>
                </a:solidFill>
              </a:rPr>
              <a:t>AVİDEK</a:t>
            </a:r>
          </a:p>
          <a:p>
            <a:pPr marL="285750" indent="-285750">
              <a:buFont typeface="Arial" panose="020B0604020202020204" pitchFamily="34" charset="0"/>
              <a:buChar char="•"/>
            </a:pPr>
            <a:r>
              <a:rPr lang="tr-TR" sz="1600" dirty="0">
                <a:solidFill>
                  <a:srgbClr val="00421C"/>
                </a:solidFill>
              </a:rPr>
              <a:t>ÇÜBASK</a:t>
            </a:r>
          </a:p>
          <a:p>
            <a:pPr marL="285750" indent="-285750">
              <a:buFont typeface="Arial" panose="020B0604020202020204" pitchFamily="34" charset="0"/>
              <a:buChar char="•"/>
            </a:pPr>
            <a:r>
              <a:rPr lang="tr-TR" sz="1600" dirty="0">
                <a:solidFill>
                  <a:srgbClr val="00421C"/>
                </a:solidFill>
              </a:rPr>
              <a:t>BAPKOM</a:t>
            </a:r>
          </a:p>
          <a:p>
            <a:pPr marL="285750" indent="-285750">
              <a:buFont typeface="Arial" panose="020B0604020202020204" pitchFamily="34" charset="0"/>
              <a:buChar char="•"/>
            </a:pPr>
            <a:r>
              <a:rPr lang="tr-TR" sz="1600" dirty="0">
                <a:solidFill>
                  <a:srgbClr val="00421C"/>
                </a:solidFill>
              </a:rPr>
              <a:t>Kalite Komisyonu </a:t>
            </a:r>
          </a:p>
          <a:p>
            <a:pPr indent="269875"/>
            <a:r>
              <a:rPr lang="tr-TR" dirty="0">
                <a:solidFill>
                  <a:srgbClr val="00421C"/>
                </a:solidFill>
              </a:rPr>
              <a:t>(Araştırma-Geliştirme Alt Çalışma Grubu)</a:t>
            </a:r>
          </a:p>
          <a:p>
            <a:pPr marL="285750" indent="-285750">
              <a:buFont typeface="Arial" panose="020B0604020202020204" pitchFamily="34" charset="0"/>
              <a:buChar char="•"/>
            </a:pPr>
            <a:r>
              <a:rPr lang="tr-TR" sz="1600" dirty="0">
                <a:solidFill>
                  <a:srgbClr val="00421C"/>
                </a:solidFill>
              </a:rPr>
              <a:t>Rektörlük</a:t>
            </a:r>
          </a:p>
          <a:p>
            <a:pPr marL="1200150" lvl="2" indent="-285750" algn="r">
              <a:buFont typeface="Arial" panose="020B0604020202020204" pitchFamily="34" charset="0"/>
              <a:buChar char="•"/>
            </a:pPr>
            <a:endParaRPr lang="en-US" sz="1500" dirty="0">
              <a:solidFill>
                <a:srgbClr val="00421C"/>
              </a:solidFill>
              <a:latin typeface="Arial" panose="020B0604020202020204" pitchFamily="34" charset="0"/>
              <a:cs typeface="Arial" panose="020B0604020202020204" pitchFamily="34" charset="0"/>
            </a:endParaRPr>
          </a:p>
        </p:txBody>
      </p:sp>
      <p:sp>
        <p:nvSpPr>
          <p:cNvPr id="16" name="Footer Placeholder 3">
            <a:extLst>
              <a:ext uri="{FF2B5EF4-FFF2-40B4-BE49-F238E27FC236}">
                <a16:creationId xmlns:a16="http://schemas.microsoft.com/office/drawing/2014/main" id="{BF945A67-81EA-95E9-B29E-6334E495E00E}"/>
              </a:ext>
            </a:extLst>
          </p:cNvPr>
          <p:cNvSpPr txBox="1">
            <a:spLocks/>
          </p:cNvSpPr>
          <p:nvPr/>
        </p:nvSpPr>
        <p:spPr>
          <a:xfrm>
            <a:off x="5356513" y="6264165"/>
            <a:ext cx="3352800"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dirty="0">
                <a:solidFill>
                  <a:prstClr val="white"/>
                </a:solidFill>
              </a:rPr>
              <a:t>Araştırma ve Geliştirme</a:t>
            </a:r>
          </a:p>
        </p:txBody>
      </p:sp>
      <p:grpSp>
        <p:nvGrpSpPr>
          <p:cNvPr id="17" name="Grup 16"/>
          <p:cNvGrpSpPr/>
          <p:nvPr/>
        </p:nvGrpSpPr>
        <p:grpSpPr>
          <a:xfrm>
            <a:off x="-12810" y="793197"/>
            <a:ext cx="12197241" cy="6008868"/>
            <a:chOff x="-5241" y="730729"/>
            <a:chExt cx="12197241" cy="6008868"/>
          </a:xfrm>
        </p:grpSpPr>
        <p:grpSp>
          <p:nvGrpSpPr>
            <p:cNvPr id="18" name="Grup 17"/>
            <p:cNvGrpSpPr/>
            <p:nvPr/>
          </p:nvGrpSpPr>
          <p:grpSpPr>
            <a:xfrm>
              <a:off x="-5241" y="6071536"/>
              <a:ext cx="12197241" cy="668061"/>
              <a:chOff x="-5241" y="6071536"/>
              <a:chExt cx="12197241" cy="668061"/>
            </a:xfrm>
          </p:grpSpPr>
          <p:pic>
            <p:nvPicPr>
              <p:cNvPr id="20" name="Resim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482" y="6071536"/>
                <a:ext cx="3023608" cy="668061"/>
              </a:xfrm>
              <a:prstGeom prst="rect">
                <a:avLst/>
              </a:prstGeom>
            </p:spPr>
          </p:pic>
          <p:pic>
            <p:nvPicPr>
              <p:cNvPr id="21" name="Resim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7090" y="6253654"/>
                <a:ext cx="8544910" cy="346842"/>
              </a:xfrm>
              <a:prstGeom prst="rect">
                <a:avLst/>
              </a:prstGeom>
            </p:spPr>
          </p:pic>
          <p:pic>
            <p:nvPicPr>
              <p:cNvPr id="22" name="Resim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1" y="6264165"/>
                <a:ext cx="628723" cy="346842"/>
              </a:xfrm>
              <a:prstGeom prst="rect">
                <a:avLst/>
              </a:prstGeom>
            </p:spPr>
          </p:pic>
          <p:sp>
            <p:nvSpPr>
              <p:cNvPr id="23" name="Metin kutusu 22"/>
              <p:cNvSpPr txBox="1"/>
              <p:nvPr/>
            </p:nvSpPr>
            <p:spPr>
              <a:xfrm>
                <a:off x="9538138" y="6220900"/>
                <a:ext cx="2228193" cy="369332"/>
              </a:xfrm>
              <a:prstGeom prst="rect">
                <a:avLst/>
              </a:prstGeom>
              <a:noFill/>
            </p:spPr>
            <p:txBody>
              <a:bodyPr wrap="square" rtlCol="0">
                <a:spAutoFit/>
              </a:bodyPr>
              <a:lstStyle/>
              <a:p>
                <a:r>
                  <a:rPr lang="tr-TR" dirty="0">
                    <a:solidFill>
                      <a:prstClr val="white"/>
                    </a:solidFill>
                    <a:latin typeface="Corbel" panose="020B0503020204020204" pitchFamily="34" charset="0"/>
                  </a:rPr>
                  <a:t>www.cu.edu.tr</a:t>
                </a:r>
              </a:p>
            </p:txBody>
          </p:sp>
        </p:grpSp>
        <p:pic>
          <p:nvPicPr>
            <p:cNvPr id="19" name="Resim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30729"/>
              <a:ext cx="12192000" cy="45719"/>
            </a:xfrm>
            <a:prstGeom prst="rect">
              <a:avLst/>
            </a:prstGeom>
          </p:spPr>
        </p:pic>
      </p:grpSp>
    </p:spTree>
    <p:extLst>
      <p:ext uri="{BB962C8B-B14F-4D97-AF65-F5344CB8AC3E}">
        <p14:creationId xmlns:p14="http://schemas.microsoft.com/office/powerpoint/2010/main" val="354616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614" y="869570"/>
            <a:ext cx="10380400" cy="5838975"/>
          </a:xfrm>
          <a:prstGeom prst="rect">
            <a:avLst/>
          </a:prstGeom>
        </p:spPr>
      </p:pic>
      <p:sp>
        <p:nvSpPr>
          <p:cNvPr id="12" name="Başlık 1">
            <a:extLst>
              <a:ext uri="{FF2B5EF4-FFF2-40B4-BE49-F238E27FC236}">
                <a16:creationId xmlns:a16="http://schemas.microsoft.com/office/drawing/2014/main" id="{9B9A08EF-D482-3699-83D8-B7C7BC4504C9}"/>
              </a:ext>
            </a:extLst>
          </p:cNvPr>
          <p:cNvSpPr txBox="1">
            <a:spLocks/>
          </p:cNvSpPr>
          <p:nvPr/>
        </p:nvSpPr>
        <p:spPr>
          <a:xfrm>
            <a:off x="1" y="1"/>
            <a:ext cx="12184430" cy="776448"/>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4000" b="1" i="0" u="none" strike="noStrike" kern="1200" cap="none" spc="-60" normalizeH="0" baseline="0" noProof="0" dirty="0">
                <a:ln>
                  <a:noFill/>
                </a:ln>
                <a:solidFill>
                  <a:srgbClr val="006128"/>
                </a:solidFill>
                <a:effectLst/>
                <a:uLnTx/>
                <a:uFillTx/>
                <a:latin typeface="Calibri" panose="020F0502020204030204" pitchFamily="34" charset="0"/>
                <a:ea typeface="+mj-ea"/>
                <a:cs typeface="Calibri" panose="020F0502020204030204" pitchFamily="34" charset="0"/>
              </a:rPr>
              <a:t>C. ARAŞTIRMA VE GELİŞTİRME</a:t>
            </a:r>
          </a:p>
        </p:txBody>
      </p:sp>
      <p:sp>
        <p:nvSpPr>
          <p:cNvPr id="11" name="Footer Placeholder 3">
            <a:extLst>
              <a:ext uri="{FF2B5EF4-FFF2-40B4-BE49-F238E27FC236}">
                <a16:creationId xmlns:a16="http://schemas.microsoft.com/office/drawing/2014/main" id="{BF945A67-81EA-95E9-B29E-6334E495E00E}"/>
              </a:ext>
            </a:extLst>
          </p:cNvPr>
          <p:cNvSpPr txBox="1">
            <a:spLocks/>
          </p:cNvSpPr>
          <p:nvPr/>
        </p:nvSpPr>
        <p:spPr>
          <a:xfrm>
            <a:off x="5356513" y="6264165"/>
            <a:ext cx="3352800"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dirty="0">
                <a:solidFill>
                  <a:prstClr val="white"/>
                </a:solidFill>
              </a:rPr>
              <a:t>Araştırma ve Geliştirme</a:t>
            </a:r>
          </a:p>
        </p:txBody>
      </p:sp>
      <p:grpSp>
        <p:nvGrpSpPr>
          <p:cNvPr id="13" name="Grup 12"/>
          <p:cNvGrpSpPr/>
          <p:nvPr/>
        </p:nvGrpSpPr>
        <p:grpSpPr>
          <a:xfrm>
            <a:off x="-12810" y="793197"/>
            <a:ext cx="12197241" cy="6008868"/>
            <a:chOff x="-5241" y="730729"/>
            <a:chExt cx="12197241" cy="6008868"/>
          </a:xfrm>
        </p:grpSpPr>
        <p:grpSp>
          <p:nvGrpSpPr>
            <p:cNvPr id="14" name="Grup 13"/>
            <p:cNvGrpSpPr/>
            <p:nvPr/>
          </p:nvGrpSpPr>
          <p:grpSpPr>
            <a:xfrm>
              <a:off x="-5241" y="6071536"/>
              <a:ext cx="12197241" cy="668061"/>
              <a:chOff x="-5241" y="6071536"/>
              <a:chExt cx="12197241" cy="668061"/>
            </a:xfrm>
          </p:grpSpPr>
          <p:pic>
            <p:nvPicPr>
              <p:cNvPr id="16" name="Resim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482" y="6071536"/>
                <a:ext cx="3023608" cy="668061"/>
              </a:xfrm>
              <a:prstGeom prst="rect">
                <a:avLst/>
              </a:prstGeom>
            </p:spPr>
          </p:pic>
          <p:pic>
            <p:nvPicPr>
              <p:cNvPr id="17" name="Resim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7090" y="6253654"/>
                <a:ext cx="8544910" cy="346842"/>
              </a:xfrm>
              <a:prstGeom prst="rect">
                <a:avLst/>
              </a:prstGeom>
            </p:spPr>
          </p:pic>
          <p:pic>
            <p:nvPicPr>
              <p:cNvPr id="18" name="Resim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1" y="6264165"/>
                <a:ext cx="628723" cy="346842"/>
              </a:xfrm>
              <a:prstGeom prst="rect">
                <a:avLst/>
              </a:prstGeom>
            </p:spPr>
          </p:pic>
          <p:sp>
            <p:nvSpPr>
              <p:cNvPr id="19" name="Metin kutusu 18"/>
              <p:cNvSpPr txBox="1"/>
              <p:nvPr/>
            </p:nvSpPr>
            <p:spPr>
              <a:xfrm>
                <a:off x="9538138" y="6220900"/>
                <a:ext cx="2228193" cy="369332"/>
              </a:xfrm>
              <a:prstGeom prst="rect">
                <a:avLst/>
              </a:prstGeom>
              <a:noFill/>
            </p:spPr>
            <p:txBody>
              <a:bodyPr wrap="square" rtlCol="0">
                <a:spAutoFit/>
              </a:bodyPr>
              <a:lstStyle/>
              <a:p>
                <a:r>
                  <a:rPr lang="tr-TR" dirty="0">
                    <a:solidFill>
                      <a:prstClr val="white"/>
                    </a:solidFill>
                    <a:latin typeface="Corbel" panose="020B0503020204020204" pitchFamily="34" charset="0"/>
                  </a:rPr>
                  <a:t>www.cu.edu.tr</a:t>
                </a:r>
              </a:p>
            </p:txBody>
          </p:sp>
        </p:grpSp>
        <p:pic>
          <p:nvPicPr>
            <p:cNvPr id="15" name="Resim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30729"/>
              <a:ext cx="12192000" cy="45719"/>
            </a:xfrm>
            <a:prstGeom prst="rect">
              <a:avLst/>
            </a:prstGeom>
          </p:spPr>
        </p:pic>
      </p:grpSp>
    </p:spTree>
    <p:extLst>
      <p:ext uri="{BB962C8B-B14F-4D97-AF65-F5344CB8AC3E}">
        <p14:creationId xmlns:p14="http://schemas.microsoft.com/office/powerpoint/2010/main" val="3477480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 9"/>
          <p:cNvGrpSpPr/>
          <p:nvPr/>
        </p:nvGrpSpPr>
        <p:grpSpPr>
          <a:xfrm>
            <a:off x="152076" y="849132"/>
            <a:ext cx="12197241" cy="6008868"/>
            <a:chOff x="-5241" y="730729"/>
            <a:chExt cx="12197241" cy="6008868"/>
          </a:xfrm>
        </p:grpSpPr>
        <p:grpSp>
          <p:nvGrpSpPr>
            <p:cNvPr id="8" name="Grup 7"/>
            <p:cNvGrpSpPr/>
            <p:nvPr/>
          </p:nvGrpSpPr>
          <p:grpSpPr>
            <a:xfrm>
              <a:off x="-5241" y="6071536"/>
              <a:ext cx="12197241" cy="668061"/>
              <a:chOff x="-5241" y="6071536"/>
              <a:chExt cx="12197241" cy="668061"/>
            </a:xfrm>
          </p:grpSpPr>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482" y="6071536"/>
                <a:ext cx="3023608" cy="668061"/>
              </a:xfrm>
              <a:prstGeom prst="rect">
                <a:avLst/>
              </a:prstGeom>
            </p:spPr>
          </p:pic>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7090" y="6253654"/>
                <a:ext cx="8544910" cy="346842"/>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1" y="6264165"/>
                <a:ext cx="628723" cy="346842"/>
              </a:xfrm>
              <a:prstGeom prst="rect">
                <a:avLst/>
              </a:prstGeom>
            </p:spPr>
          </p:pic>
          <p:sp>
            <p:nvSpPr>
              <p:cNvPr id="7" name="Metin kutusu 6"/>
              <p:cNvSpPr txBox="1"/>
              <p:nvPr/>
            </p:nvSpPr>
            <p:spPr>
              <a:xfrm>
                <a:off x="9538138" y="6220900"/>
                <a:ext cx="22281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www.cu.edu.tr</a:t>
                </a:r>
              </a:p>
            </p:txBody>
          </p:sp>
        </p:grpSp>
        <p:pic>
          <p:nvPicPr>
            <p:cNvPr id="9" name="Resi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30729"/>
              <a:ext cx="12192000" cy="45719"/>
            </a:xfrm>
            <a:prstGeom prst="rect">
              <a:avLst/>
            </a:prstGeom>
          </p:spPr>
        </p:pic>
      </p:grpSp>
      <p:sp>
        <p:nvSpPr>
          <p:cNvPr id="11" name="Başlık 1">
            <a:extLst>
              <a:ext uri="{FF2B5EF4-FFF2-40B4-BE49-F238E27FC236}">
                <a16:creationId xmlns:a16="http://schemas.microsoft.com/office/drawing/2014/main" id="{9B9A08EF-D482-3699-83D8-B7C7BC4504C9}"/>
              </a:ext>
            </a:extLst>
          </p:cNvPr>
          <p:cNvSpPr txBox="1">
            <a:spLocks/>
          </p:cNvSpPr>
          <p:nvPr/>
        </p:nvSpPr>
        <p:spPr>
          <a:xfrm>
            <a:off x="2159028" y="29400"/>
            <a:ext cx="7379110" cy="668061"/>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4000" b="1" i="0" u="none" strike="noStrike" kern="1200" cap="none" spc="-60" normalizeH="0" baseline="0" noProof="0" dirty="0">
                <a:ln>
                  <a:noFill/>
                </a:ln>
                <a:solidFill>
                  <a:srgbClr val="006128"/>
                </a:solidFill>
                <a:effectLst/>
                <a:uLnTx/>
                <a:uFillTx/>
                <a:latin typeface="Calibri" panose="020F0502020204030204" pitchFamily="34" charset="0"/>
                <a:ea typeface="+mj-ea"/>
                <a:cs typeface="Calibri" panose="020F0502020204030204" pitchFamily="34" charset="0"/>
              </a:rPr>
              <a:t>PERSONEL SAYISI</a:t>
            </a:r>
          </a:p>
        </p:txBody>
      </p:sp>
      <p:graphicFrame>
        <p:nvGraphicFramePr>
          <p:cNvPr id="16" name="Diyagram 15"/>
          <p:cNvGraphicFramePr/>
          <p:nvPr/>
        </p:nvGraphicFramePr>
        <p:xfrm>
          <a:off x="1018896" y="1008620"/>
          <a:ext cx="10176386" cy="50832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7" name="Resim 16"/>
          <p:cNvPicPr>
            <a:picLocks noChangeAspect="1"/>
          </p:cNvPicPr>
          <p:nvPr/>
        </p:nvPicPr>
        <p:blipFill>
          <a:blip r:embed="rId10"/>
          <a:stretch>
            <a:fillRect/>
          </a:stretch>
        </p:blipFill>
        <p:spPr>
          <a:xfrm>
            <a:off x="5260775" y="1012694"/>
            <a:ext cx="1670449" cy="1615580"/>
          </a:xfrm>
          <a:prstGeom prst="rect">
            <a:avLst/>
          </a:prstGeom>
        </p:spPr>
      </p:pic>
    </p:spTree>
    <p:extLst>
      <p:ext uri="{BB962C8B-B14F-4D97-AF65-F5344CB8AC3E}">
        <p14:creationId xmlns:p14="http://schemas.microsoft.com/office/powerpoint/2010/main" val="2447033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Başlık 1">
            <a:extLst>
              <a:ext uri="{FF2B5EF4-FFF2-40B4-BE49-F238E27FC236}">
                <a16:creationId xmlns:a16="http://schemas.microsoft.com/office/drawing/2014/main" id="{9B9A08EF-D482-3699-83D8-B7C7BC4504C9}"/>
              </a:ext>
            </a:extLst>
          </p:cNvPr>
          <p:cNvSpPr txBox="1">
            <a:spLocks/>
          </p:cNvSpPr>
          <p:nvPr/>
        </p:nvSpPr>
        <p:spPr>
          <a:xfrm>
            <a:off x="1519084" y="108387"/>
            <a:ext cx="8844116" cy="668061"/>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tr-TR" sz="4000" b="1" i="0" u="none" strike="noStrike" kern="1200" cap="none" spc="-60" normalizeH="0" baseline="0" noProof="0" dirty="0">
              <a:ln>
                <a:noFill/>
              </a:ln>
              <a:solidFill>
                <a:srgbClr val="006128"/>
              </a:solidFill>
              <a:effectLst/>
              <a:uLnTx/>
              <a:uFillTx/>
              <a:latin typeface="Calibri" panose="020F0502020204030204" pitchFamily="34" charset="0"/>
              <a:ea typeface="+mj-ea"/>
              <a:cs typeface="Calibri" panose="020F0502020204030204" pitchFamily="34" charset="0"/>
            </a:endParaRPr>
          </a:p>
        </p:txBody>
      </p:sp>
      <p:sp>
        <p:nvSpPr>
          <p:cNvPr id="12" name="Footer Placeholder 3">
            <a:extLst>
              <a:ext uri="{FF2B5EF4-FFF2-40B4-BE49-F238E27FC236}">
                <a16:creationId xmlns:a16="http://schemas.microsoft.com/office/drawing/2014/main" id="{97E6A089-EAE1-C632-A3DD-73FCBC50B5AD}"/>
              </a:ext>
            </a:extLst>
          </p:cNvPr>
          <p:cNvSpPr>
            <a:spLocks noGrp="1"/>
          </p:cNvSpPr>
          <p:nvPr>
            <p:ph type="ftr" sz="quarter" idx="11"/>
          </p:nvPr>
        </p:nvSpPr>
        <p:spPr>
          <a:xfrm>
            <a:off x="10191749" y="6337399"/>
            <a:ext cx="1949189" cy="318195"/>
          </a:xfrm>
        </p:spPr>
        <p:txBody>
          <a:bodyPr/>
          <a:lstStyle/>
          <a:p>
            <a:r>
              <a:rPr lang="tr-TR" sz="1800" dirty="0">
                <a:solidFill>
                  <a:prstClr val="white"/>
                </a:solidFill>
              </a:rPr>
              <a:t>www.cu.edu.tr</a:t>
            </a:r>
          </a:p>
        </p:txBody>
      </p:sp>
      <p:sp>
        <p:nvSpPr>
          <p:cNvPr id="13" name="Footer Placeholder 3">
            <a:extLst>
              <a:ext uri="{FF2B5EF4-FFF2-40B4-BE49-F238E27FC236}">
                <a16:creationId xmlns:a16="http://schemas.microsoft.com/office/drawing/2014/main" id="{BF945A67-81EA-95E9-B29E-6334E495E00E}"/>
              </a:ext>
            </a:extLst>
          </p:cNvPr>
          <p:cNvSpPr txBox="1">
            <a:spLocks/>
          </p:cNvSpPr>
          <p:nvPr/>
        </p:nvSpPr>
        <p:spPr>
          <a:xfrm>
            <a:off x="5467349" y="6337399"/>
            <a:ext cx="3352800"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dirty="0">
                <a:solidFill>
                  <a:prstClr val="white"/>
                </a:solidFill>
              </a:rPr>
              <a:t>Eğitim ve Öğretim</a:t>
            </a:r>
          </a:p>
        </p:txBody>
      </p:sp>
      <p:sp>
        <p:nvSpPr>
          <p:cNvPr id="15" name="Başlık 1">
            <a:extLst>
              <a:ext uri="{FF2B5EF4-FFF2-40B4-BE49-F238E27FC236}">
                <a16:creationId xmlns:a16="http://schemas.microsoft.com/office/drawing/2014/main" id="{9B9A08EF-D482-3699-83D8-B7C7BC4504C9}"/>
              </a:ext>
            </a:extLst>
          </p:cNvPr>
          <p:cNvSpPr txBox="1">
            <a:spLocks/>
          </p:cNvSpPr>
          <p:nvPr/>
        </p:nvSpPr>
        <p:spPr>
          <a:xfrm>
            <a:off x="1674061" y="33618"/>
            <a:ext cx="8844116" cy="668061"/>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4000" b="1" i="0" u="none" strike="noStrike" kern="1200" cap="none" spc="-60" normalizeH="0" baseline="0" noProof="0" dirty="0">
                <a:ln>
                  <a:noFill/>
                </a:ln>
                <a:solidFill>
                  <a:srgbClr val="006128"/>
                </a:solidFill>
                <a:effectLst/>
                <a:uLnTx/>
                <a:uFillTx/>
                <a:latin typeface="Calibri" panose="020F0502020204030204" pitchFamily="34" charset="0"/>
                <a:ea typeface="+mj-ea"/>
                <a:cs typeface="Calibri" panose="020F0502020204030204" pitchFamily="34" charset="0"/>
              </a:rPr>
              <a:t>C. ARAŞTIRMA VE GELİŞTİRME</a:t>
            </a:r>
          </a:p>
        </p:txBody>
      </p:sp>
      <p:grpSp>
        <p:nvGrpSpPr>
          <p:cNvPr id="16" name="Group 59">
            <a:extLst>
              <a:ext uri="{FF2B5EF4-FFF2-40B4-BE49-F238E27FC236}">
                <a16:creationId xmlns:a16="http://schemas.microsoft.com/office/drawing/2014/main" id="{8BAE26CD-F0CB-4AC8-9CFB-BA751DA5B17B}"/>
              </a:ext>
            </a:extLst>
          </p:cNvPr>
          <p:cNvGrpSpPr/>
          <p:nvPr/>
        </p:nvGrpSpPr>
        <p:grpSpPr>
          <a:xfrm flipH="1">
            <a:off x="-275023" y="1112765"/>
            <a:ext cx="4875598" cy="4451085"/>
            <a:chOff x="7047902" y="54511"/>
            <a:chExt cx="3698994" cy="3200400"/>
          </a:xfrm>
        </p:grpSpPr>
        <p:sp>
          <p:nvSpPr>
            <p:cNvPr id="17" name="Arc 60">
              <a:extLst>
                <a:ext uri="{FF2B5EF4-FFF2-40B4-BE49-F238E27FC236}">
                  <a16:creationId xmlns:a16="http://schemas.microsoft.com/office/drawing/2014/main" id="{4AB878C9-7DA7-4C73-AEEB-6F37542EEBD6}"/>
                </a:ext>
              </a:extLst>
            </p:cNvPr>
            <p:cNvSpPr>
              <a:spLocks/>
            </p:cNvSpPr>
            <p:nvPr/>
          </p:nvSpPr>
          <p:spPr>
            <a:xfrm rot="13380000">
              <a:off x="7546496" y="54511"/>
              <a:ext cx="3200400" cy="3200400"/>
            </a:xfrm>
            <a:prstGeom prst="arc">
              <a:avLst>
                <a:gd name="adj1" fmla="val 17509195"/>
                <a:gd name="adj2" fmla="val 20531852"/>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Connector 62">
              <a:extLst>
                <a:ext uri="{FF2B5EF4-FFF2-40B4-BE49-F238E27FC236}">
                  <a16:creationId xmlns:a16="http://schemas.microsoft.com/office/drawing/2014/main" id="{F71A40A2-5CAD-429B-BF3E-D964546FA76F}"/>
                </a:ext>
              </a:extLst>
            </p:cNvPr>
            <p:cNvCxnSpPr>
              <a:cxnSpLocks/>
            </p:cNvCxnSpPr>
            <p:nvPr/>
          </p:nvCxnSpPr>
          <p:spPr>
            <a:xfrm flipH="1">
              <a:off x="7047902" y="1636644"/>
              <a:ext cx="457665"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66">
            <a:extLst>
              <a:ext uri="{FF2B5EF4-FFF2-40B4-BE49-F238E27FC236}">
                <a16:creationId xmlns:a16="http://schemas.microsoft.com/office/drawing/2014/main" id="{77630E5C-D7F1-415E-B349-BAF3C66A5084}"/>
              </a:ext>
            </a:extLst>
          </p:cNvPr>
          <p:cNvGrpSpPr/>
          <p:nvPr/>
        </p:nvGrpSpPr>
        <p:grpSpPr>
          <a:xfrm>
            <a:off x="4350279" y="2968479"/>
            <a:ext cx="653057" cy="623353"/>
            <a:chOff x="3584332" y="1734086"/>
            <a:chExt cx="747024" cy="731520"/>
          </a:xfrm>
        </p:grpSpPr>
        <p:sp>
          <p:nvSpPr>
            <p:cNvPr id="20" name="Oval 19">
              <a:extLst>
                <a:ext uri="{FF2B5EF4-FFF2-40B4-BE49-F238E27FC236}">
                  <a16:creationId xmlns:a16="http://schemas.microsoft.com/office/drawing/2014/main" id="{77212B16-AFE3-4819-9458-7F256CA18480}"/>
                </a:ext>
              </a:extLst>
            </p:cNvPr>
            <p:cNvSpPr>
              <a:spLocks noChangeAspect="1"/>
            </p:cNvSpPr>
            <p:nvPr/>
          </p:nvSpPr>
          <p:spPr>
            <a:xfrm rot="10800000">
              <a:off x="3599836" y="1734086"/>
              <a:ext cx="731520" cy="731520"/>
            </a:xfrm>
            <a:prstGeom prst="ellipse">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33">
              <a:extLst>
                <a:ext uri="{FF2B5EF4-FFF2-40B4-BE49-F238E27FC236}">
                  <a16:creationId xmlns:a16="http://schemas.microsoft.com/office/drawing/2014/main" id="{C4372EBF-E52C-48A9-8AAC-32C5AC8F59DA}"/>
                </a:ext>
              </a:extLst>
            </p:cNvPr>
            <p:cNvSpPr txBox="1"/>
            <p:nvPr/>
          </p:nvSpPr>
          <p:spPr>
            <a:xfrm>
              <a:off x="3584332" y="1836737"/>
              <a:ext cx="728911" cy="246261"/>
            </a:xfrm>
            <a:prstGeom prst="rect">
              <a:avLst/>
            </a:prstGeom>
            <a:noFill/>
          </p:spPr>
          <p:txBody>
            <a:bodyPr wrap="square" rtlCol="0">
              <a:spAutoFit/>
            </a:bodyPr>
            <a:lstStyle/>
            <a:p>
              <a:pPr algn="ctr" defTabSz="1219170">
                <a:spcBef>
                  <a:spcPct val="20000"/>
                </a:spcBef>
                <a:defRPr/>
              </a:pPr>
              <a:endParaRPr lang="en-US" sz="900" b="1" dirty="0">
                <a:solidFill>
                  <a:schemeClr val="bg1"/>
                </a:solidFill>
              </a:endParaRPr>
            </a:p>
          </p:txBody>
        </p:sp>
      </p:grpSp>
      <p:sp>
        <p:nvSpPr>
          <p:cNvPr id="22" name="Oval 21">
            <a:extLst>
              <a:ext uri="{FF2B5EF4-FFF2-40B4-BE49-F238E27FC236}">
                <a16:creationId xmlns:a16="http://schemas.microsoft.com/office/drawing/2014/main" id="{900FA6BA-C2DA-4BCA-A7FC-EA27BF883E3B}"/>
              </a:ext>
            </a:extLst>
          </p:cNvPr>
          <p:cNvSpPr>
            <a:spLocks noChangeAspect="1"/>
          </p:cNvSpPr>
          <p:nvPr/>
        </p:nvSpPr>
        <p:spPr>
          <a:xfrm>
            <a:off x="590913" y="1881021"/>
            <a:ext cx="3019481" cy="3019481"/>
          </a:xfrm>
          <a:prstGeom prst="ellipse">
            <a:avLst/>
          </a:prstGeom>
          <a:solidFill>
            <a:srgbClr val="009999">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5">
            <a:extLst>
              <a:ext uri="{FF2B5EF4-FFF2-40B4-BE49-F238E27FC236}">
                <a16:creationId xmlns:a16="http://schemas.microsoft.com/office/drawing/2014/main" id="{98F44AC2-ED5E-4570-A170-83A42180FFBA}"/>
              </a:ext>
            </a:extLst>
          </p:cNvPr>
          <p:cNvSpPr txBox="1"/>
          <p:nvPr/>
        </p:nvSpPr>
        <p:spPr>
          <a:xfrm>
            <a:off x="457455" y="2976055"/>
            <a:ext cx="3237010" cy="1077218"/>
          </a:xfrm>
          <a:prstGeom prst="rect">
            <a:avLst/>
          </a:prstGeom>
          <a:noFill/>
        </p:spPr>
        <p:txBody>
          <a:bodyPr wrap="square" rtlCol="0">
            <a:spAutoFit/>
          </a:bodyPr>
          <a:lstStyle/>
          <a:p>
            <a:pPr algn="ctr"/>
            <a:r>
              <a:rPr lang="tr-TR" sz="1600" b="1" dirty="0">
                <a:solidFill>
                  <a:schemeClr val="bg2">
                    <a:lumMod val="10000"/>
                  </a:schemeClr>
                </a:solidFill>
                <a:latin typeface="Arial" panose="020B0604020202020204" pitchFamily="34" charset="0"/>
                <a:ea typeface="Cambria" panose="02040503050406030204" pitchFamily="18" charset="0"/>
                <a:cs typeface="Arial" panose="020B0604020202020204" pitchFamily="34" charset="0"/>
              </a:rPr>
              <a:t>Araştırma ve Geliştirme Politikası ve </a:t>
            </a:r>
          </a:p>
          <a:p>
            <a:pPr algn="ctr"/>
            <a:r>
              <a:rPr lang="tr-TR" sz="1600" b="1" dirty="0">
                <a:solidFill>
                  <a:schemeClr val="bg2">
                    <a:lumMod val="10000"/>
                  </a:schemeClr>
                </a:solidFill>
                <a:latin typeface="Arial" panose="020B0604020202020204" pitchFamily="34" charset="0"/>
                <a:ea typeface="Cambria" panose="02040503050406030204" pitchFamily="18" charset="0"/>
                <a:cs typeface="Arial" panose="020B0604020202020204" pitchFamily="34" charset="0"/>
              </a:rPr>
              <a:t>Tanımlı Süreçlerin </a:t>
            </a:r>
          </a:p>
          <a:p>
            <a:pPr algn="ctr"/>
            <a:endParaRPr lang="tr-TR" sz="1600" b="1" dirty="0">
              <a:solidFill>
                <a:schemeClr val="bg1"/>
              </a:solidFill>
              <a:latin typeface="Arial" panose="020B0604020202020204" pitchFamily="34" charset="0"/>
              <a:ea typeface="Cambria" panose="02040503050406030204" pitchFamily="18" charset="0"/>
              <a:cs typeface="Arial" panose="020B0604020202020204" pitchFamily="34" charset="0"/>
            </a:endParaRPr>
          </a:p>
        </p:txBody>
      </p:sp>
      <p:sp>
        <p:nvSpPr>
          <p:cNvPr id="24" name="Dikdörtgen 23"/>
          <p:cNvSpPr/>
          <p:nvPr/>
        </p:nvSpPr>
        <p:spPr>
          <a:xfrm>
            <a:off x="5249194" y="2276322"/>
            <a:ext cx="6096000" cy="2677656"/>
          </a:xfrm>
          <a:prstGeom prst="rect">
            <a:avLst/>
          </a:prstGeom>
        </p:spPr>
        <p:txBody>
          <a:bodyPr>
            <a:spAutoFit/>
          </a:bodyPr>
          <a:lstStyle/>
          <a:p>
            <a:pPr>
              <a:lnSpc>
                <a:spcPct val="150000"/>
              </a:lnSpc>
            </a:pPr>
            <a:r>
              <a:rPr lang="tr-TR" sz="1600" dirty="0">
                <a:solidFill>
                  <a:schemeClr val="bg2">
                    <a:lumMod val="10000"/>
                  </a:schemeClr>
                </a:solidFill>
                <a:latin typeface="Arial" panose="020B0604020202020204" pitchFamily="34" charset="0"/>
                <a:cs typeface="Arial" panose="020B0604020202020204" pitchFamily="34" charset="0"/>
              </a:rPr>
              <a:t>Araştırma ve Geliştirme Politikası</a:t>
            </a:r>
          </a:p>
          <a:p>
            <a:pPr>
              <a:lnSpc>
                <a:spcPct val="150000"/>
              </a:lnSpc>
            </a:pPr>
            <a:r>
              <a:rPr lang="tr-TR" sz="1600" dirty="0">
                <a:solidFill>
                  <a:schemeClr val="bg2">
                    <a:lumMod val="10000"/>
                  </a:schemeClr>
                </a:solidFill>
                <a:latin typeface="Arial" panose="020B0604020202020204" pitchFamily="34" charset="0"/>
                <a:cs typeface="Arial" panose="020B0604020202020204" pitchFamily="34" charset="0"/>
              </a:rPr>
              <a:t>Çukurova Üniversitesi Fikri ve Sınai Mülkiyet Hakları, Teknoloji Transferi ve Bilginin Ticarileştirilmesi Yönergesi</a:t>
            </a:r>
          </a:p>
          <a:p>
            <a:pPr>
              <a:lnSpc>
                <a:spcPct val="150000"/>
              </a:lnSpc>
            </a:pPr>
            <a:r>
              <a:rPr lang="tr-TR" sz="1600" dirty="0">
                <a:solidFill>
                  <a:schemeClr val="bg2">
                    <a:lumMod val="10000"/>
                  </a:schemeClr>
                </a:solidFill>
                <a:latin typeface="Arial" panose="020B0604020202020204" pitchFamily="34" charset="0"/>
                <a:cs typeface="Arial" panose="020B0604020202020204" pitchFamily="34" charset="0"/>
              </a:rPr>
              <a:t>Bilimsel Araştırma Projeleri Yönergesi</a:t>
            </a:r>
          </a:p>
          <a:p>
            <a:pPr>
              <a:lnSpc>
                <a:spcPct val="150000"/>
              </a:lnSpc>
            </a:pPr>
            <a:r>
              <a:rPr lang="tr-TR" sz="1600" dirty="0">
                <a:solidFill>
                  <a:schemeClr val="bg2">
                    <a:lumMod val="10000"/>
                  </a:schemeClr>
                </a:solidFill>
                <a:latin typeface="Arial" panose="020B0604020202020204" pitchFamily="34" charset="0"/>
                <a:cs typeface="Arial" panose="020B0604020202020204" pitchFamily="34" charset="0"/>
              </a:rPr>
              <a:t>Bilimsel Araştırma Projeleri Uygulama İlkeleri</a:t>
            </a:r>
          </a:p>
          <a:p>
            <a:pPr>
              <a:lnSpc>
                <a:spcPct val="150000"/>
              </a:lnSpc>
            </a:pPr>
            <a:endParaRPr lang="tr-TR" sz="1600" dirty="0">
              <a:solidFill>
                <a:schemeClr val="bg2">
                  <a:lumMod val="10000"/>
                </a:schemeClr>
              </a:solidFill>
              <a:latin typeface="Arial" panose="020B0604020202020204" pitchFamily="34" charset="0"/>
              <a:cs typeface="Arial" panose="020B0604020202020204" pitchFamily="34" charset="0"/>
            </a:endParaRPr>
          </a:p>
          <a:p>
            <a:pPr>
              <a:lnSpc>
                <a:spcPct val="150000"/>
              </a:lnSpc>
            </a:pPr>
            <a:endParaRPr lang="tr-TR" sz="1600" dirty="0">
              <a:solidFill>
                <a:schemeClr val="bg2">
                  <a:lumMod val="10000"/>
                </a:schemeClr>
              </a:solidFill>
              <a:latin typeface="Arial" panose="020B0604020202020204" pitchFamily="34" charset="0"/>
              <a:cs typeface="Arial" panose="020B0604020202020204" pitchFamily="34" charset="0"/>
            </a:endParaRPr>
          </a:p>
        </p:txBody>
      </p:sp>
      <p:sp>
        <p:nvSpPr>
          <p:cNvPr id="3" name="Dikdörtgen 2"/>
          <p:cNvSpPr/>
          <p:nvPr/>
        </p:nvSpPr>
        <p:spPr>
          <a:xfrm>
            <a:off x="5289237" y="4326003"/>
            <a:ext cx="1422457" cy="646331"/>
          </a:xfrm>
          <a:prstGeom prst="rect">
            <a:avLst/>
          </a:prstGeom>
          <a:noFill/>
          <a:ln>
            <a:noFill/>
          </a:ln>
        </p:spPr>
        <p:txBody>
          <a:bodyPr wrap="none">
            <a:noAutofit/>
          </a:bodyPr>
          <a:lstStyle/>
          <a:p>
            <a:r>
              <a:rPr lang="tr-TR" dirty="0">
                <a:solidFill>
                  <a:schemeClr val="bg2">
                    <a:lumMod val="10000"/>
                  </a:schemeClr>
                </a:solidFill>
                <a:latin typeface="Arial" panose="020B0604020202020204" pitchFamily="34" charset="0"/>
                <a:cs typeface="Arial" panose="020B0604020202020204" pitchFamily="34" charset="0"/>
                <a:hlinkClick r:id="rId3"/>
              </a:rPr>
              <a:t>KANIT-C1</a:t>
            </a:r>
            <a:r>
              <a:rPr lang="tr-TR" dirty="0">
                <a:solidFill>
                  <a:schemeClr val="bg2">
                    <a:lumMod val="10000"/>
                  </a:schemeClr>
                </a:solidFill>
                <a:latin typeface="Arial" panose="020B0604020202020204" pitchFamily="34" charset="0"/>
                <a:cs typeface="Arial" panose="020B0604020202020204" pitchFamily="34" charset="0"/>
                <a:hlinkClick r:id="rId4" action="ppaction://hlinkfile">
                  <a:extLst>
                    <a:ext uri="{A12FA001-AC4F-418D-AE19-62706E023703}">
                      <ahyp:hlinkClr xmlns:ahyp="http://schemas.microsoft.com/office/drawing/2018/hyperlinkcolor" val="tx"/>
                    </a:ext>
                  </a:extLst>
                </a:hlinkClick>
              </a:rPr>
              <a:t> </a:t>
            </a:r>
            <a:endParaRPr lang="tr-TR" dirty="0">
              <a:solidFill>
                <a:schemeClr val="bg2">
                  <a:lumMod val="10000"/>
                </a:schemeClr>
              </a:solidFill>
              <a:latin typeface="Arial" panose="020B0604020202020204" pitchFamily="34" charset="0"/>
              <a:cs typeface="Arial" panose="020B0604020202020204" pitchFamily="34" charset="0"/>
            </a:endParaRPr>
          </a:p>
          <a:p>
            <a:r>
              <a:rPr lang="tr-TR" dirty="0">
                <a:solidFill>
                  <a:schemeClr val="bg2">
                    <a:lumMod val="10000"/>
                  </a:schemeClr>
                </a:solidFill>
                <a:latin typeface="Arial" panose="020B0604020202020204" pitchFamily="34" charset="0"/>
                <a:cs typeface="Arial" panose="020B0604020202020204" pitchFamily="34" charset="0"/>
                <a:hlinkClick r:id="rId5"/>
              </a:rPr>
              <a:t>KANIT-C2</a:t>
            </a:r>
            <a:endParaRPr lang="tr-TR" dirty="0">
              <a:ln>
                <a:solidFill>
                  <a:srgbClr val="00421C"/>
                </a:solidFill>
              </a:ln>
              <a:solidFill>
                <a:srgbClr val="00421C"/>
              </a:solidFill>
              <a:latin typeface="Arial" panose="020B0604020202020204" pitchFamily="34" charset="0"/>
              <a:cs typeface="Arial" panose="020B0604020202020204" pitchFamily="34" charset="0"/>
            </a:endParaRPr>
          </a:p>
        </p:txBody>
      </p:sp>
      <p:sp>
        <p:nvSpPr>
          <p:cNvPr id="25" name="Footer Placeholder 3">
            <a:extLst>
              <a:ext uri="{FF2B5EF4-FFF2-40B4-BE49-F238E27FC236}">
                <a16:creationId xmlns:a16="http://schemas.microsoft.com/office/drawing/2014/main" id="{BF945A67-81EA-95E9-B29E-6334E495E00E}"/>
              </a:ext>
            </a:extLst>
          </p:cNvPr>
          <p:cNvSpPr txBox="1">
            <a:spLocks/>
          </p:cNvSpPr>
          <p:nvPr/>
        </p:nvSpPr>
        <p:spPr>
          <a:xfrm>
            <a:off x="5352345" y="6337399"/>
            <a:ext cx="3352800"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dirty="0">
                <a:solidFill>
                  <a:prstClr val="white"/>
                </a:solidFill>
              </a:rPr>
              <a:t>Araştırma ve Geliştirme</a:t>
            </a:r>
          </a:p>
        </p:txBody>
      </p:sp>
      <p:grpSp>
        <p:nvGrpSpPr>
          <p:cNvPr id="26" name="Grup 25"/>
          <p:cNvGrpSpPr/>
          <p:nvPr/>
        </p:nvGrpSpPr>
        <p:grpSpPr>
          <a:xfrm>
            <a:off x="-12810" y="793197"/>
            <a:ext cx="12197241" cy="6008868"/>
            <a:chOff x="-5241" y="730729"/>
            <a:chExt cx="12197241" cy="6008868"/>
          </a:xfrm>
        </p:grpSpPr>
        <p:grpSp>
          <p:nvGrpSpPr>
            <p:cNvPr id="27" name="Grup 26"/>
            <p:cNvGrpSpPr/>
            <p:nvPr/>
          </p:nvGrpSpPr>
          <p:grpSpPr>
            <a:xfrm>
              <a:off x="-5241" y="6071536"/>
              <a:ext cx="12197241" cy="668061"/>
              <a:chOff x="-5241" y="6071536"/>
              <a:chExt cx="12197241" cy="668061"/>
            </a:xfrm>
          </p:grpSpPr>
          <p:pic>
            <p:nvPicPr>
              <p:cNvPr id="29" name="Resim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3482" y="6071536"/>
                <a:ext cx="3023608" cy="668061"/>
              </a:xfrm>
              <a:prstGeom prst="rect">
                <a:avLst/>
              </a:prstGeom>
            </p:spPr>
          </p:pic>
          <p:pic>
            <p:nvPicPr>
              <p:cNvPr id="30" name="Resim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47090" y="6253654"/>
                <a:ext cx="8544910" cy="346842"/>
              </a:xfrm>
              <a:prstGeom prst="rect">
                <a:avLst/>
              </a:prstGeom>
            </p:spPr>
          </p:pic>
          <p:pic>
            <p:nvPicPr>
              <p:cNvPr id="31" name="Resim 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41" y="6264165"/>
                <a:ext cx="628723" cy="346842"/>
              </a:xfrm>
              <a:prstGeom prst="rect">
                <a:avLst/>
              </a:prstGeom>
            </p:spPr>
          </p:pic>
          <p:sp>
            <p:nvSpPr>
              <p:cNvPr id="32" name="Metin kutusu 31"/>
              <p:cNvSpPr txBox="1"/>
              <p:nvPr/>
            </p:nvSpPr>
            <p:spPr>
              <a:xfrm>
                <a:off x="9538138" y="6220900"/>
                <a:ext cx="2228193" cy="369332"/>
              </a:xfrm>
              <a:prstGeom prst="rect">
                <a:avLst/>
              </a:prstGeom>
              <a:noFill/>
            </p:spPr>
            <p:txBody>
              <a:bodyPr wrap="square" rtlCol="0">
                <a:spAutoFit/>
              </a:bodyPr>
              <a:lstStyle/>
              <a:p>
                <a:r>
                  <a:rPr lang="tr-TR" dirty="0">
                    <a:solidFill>
                      <a:prstClr val="white"/>
                    </a:solidFill>
                    <a:latin typeface="Corbel" panose="020B0503020204020204" pitchFamily="34" charset="0"/>
                  </a:rPr>
                  <a:t>www.cu.edu.tr</a:t>
                </a:r>
              </a:p>
            </p:txBody>
          </p:sp>
        </p:grpSp>
        <p:pic>
          <p:nvPicPr>
            <p:cNvPr id="28" name="Resim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730729"/>
              <a:ext cx="12192000" cy="45719"/>
            </a:xfrm>
            <a:prstGeom prst="rect">
              <a:avLst/>
            </a:prstGeom>
          </p:spPr>
        </p:pic>
      </p:grpSp>
      <p:sp>
        <p:nvSpPr>
          <p:cNvPr id="33" name="TextBox 33">
            <a:extLst>
              <a:ext uri="{FF2B5EF4-FFF2-40B4-BE49-F238E27FC236}">
                <a16:creationId xmlns:a16="http://schemas.microsoft.com/office/drawing/2014/main" id="{D043A939-1FCC-418B-83A5-72006C3D20F2}"/>
              </a:ext>
            </a:extLst>
          </p:cNvPr>
          <p:cNvSpPr txBox="1"/>
          <p:nvPr/>
        </p:nvSpPr>
        <p:spPr>
          <a:xfrm>
            <a:off x="4358197" y="3055951"/>
            <a:ext cx="637222" cy="461665"/>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spTree>
    <p:extLst>
      <p:ext uri="{BB962C8B-B14F-4D97-AF65-F5344CB8AC3E}">
        <p14:creationId xmlns:p14="http://schemas.microsoft.com/office/powerpoint/2010/main" val="7714734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Başlık 1">
            <a:extLst>
              <a:ext uri="{FF2B5EF4-FFF2-40B4-BE49-F238E27FC236}">
                <a16:creationId xmlns:a16="http://schemas.microsoft.com/office/drawing/2014/main" id="{9B9A08EF-D482-3699-83D8-B7C7BC4504C9}"/>
              </a:ext>
            </a:extLst>
          </p:cNvPr>
          <p:cNvSpPr txBox="1">
            <a:spLocks/>
          </p:cNvSpPr>
          <p:nvPr/>
        </p:nvSpPr>
        <p:spPr>
          <a:xfrm>
            <a:off x="1519084" y="108387"/>
            <a:ext cx="8844116" cy="668061"/>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tr-TR" sz="4000" b="1" i="0" u="none" strike="noStrike" kern="1200" cap="none" spc="-60" normalizeH="0" baseline="0" noProof="0" dirty="0">
              <a:ln>
                <a:noFill/>
              </a:ln>
              <a:solidFill>
                <a:srgbClr val="006128"/>
              </a:solidFill>
              <a:effectLst/>
              <a:uLnTx/>
              <a:uFillTx/>
              <a:latin typeface="Calibri" panose="020F0502020204030204" pitchFamily="34" charset="0"/>
              <a:ea typeface="+mj-ea"/>
              <a:cs typeface="Calibri" panose="020F0502020204030204" pitchFamily="34" charset="0"/>
            </a:endParaRPr>
          </a:p>
        </p:txBody>
      </p:sp>
      <p:sp>
        <p:nvSpPr>
          <p:cNvPr id="12" name="Footer Placeholder 3">
            <a:extLst>
              <a:ext uri="{FF2B5EF4-FFF2-40B4-BE49-F238E27FC236}">
                <a16:creationId xmlns:a16="http://schemas.microsoft.com/office/drawing/2014/main" id="{97E6A089-EAE1-C632-A3DD-73FCBC50B5AD}"/>
              </a:ext>
            </a:extLst>
          </p:cNvPr>
          <p:cNvSpPr>
            <a:spLocks noGrp="1"/>
          </p:cNvSpPr>
          <p:nvPr>
            <p:ph type="ftr" sz="quarter" idx="11"/>
          </p:nvPr>
        </p:nvSpPr>
        <p:spPr>
          <a:xfrm>
            <a:off x="10191749" y="6337399"/>
            <a:ext cx="1949189" cy="318195"/>
          </a:xfrm>
        </p:spPr>
        <p:txBody>
          <a:bodyPr/>
          <a:lstStyle/>
          <a:p>
            <a:r>
              <a:rPr lang="tr-TR" sz="1800" dirty="0">
                <a:solidFill>
                  <a:prstClr val="white"/>
                </a:solidFill>
              </a:rPr>
              <a:t>www.cu.edu.tr</a:t>
            </a:r>
          </a:p>
        </p:txBody>
      </p:sp>
      <p:sp>
        <p:nvSpPr>
          <p:cNvPr id="13" name="Footer Placeholder 3">
            <a:extLst>
              <a:ext uri="{FF2B5EF4-FFF2-40B4-BE49-F238E27FC236}">
                <a16:creationId xmlns:a16="http://schemas.microsoft.com/office/drawing/2014/main" id="{BF945A67-81EA-95E9-B29E-6334E495E00E}"/>
              </a:ext>
            </a:extLst>
          </p:cNvPr>
          <p:cNvSpPr txBox="1">
            <a:spLocks/>
          </p:cNvSpPr>
          <p:nvPr/>
        </p:nvSpPr>
        <p:spPr>
          <a:xfrm>
            <a:off x="5467349" y="6337399"/>
            <a:ext cx="3352800"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dirty="0">
                <a:solidFill>
                  <a:prstClr val="white"/>
                </a:solidFill>
              </a:rPr>
              <a:t>Eğitim ve Öğretim</a:t>
            </a:r>
          </a:p>
        </p:txBody>
      </p:sp>
      <p:sp>
        <p:nvSpPr>
          <p:cNvPr id="2" name="Dikdörtgen 1"/>
          <p:cNvSpPr/>
          <p:nvPr/>
        </p:nvSpPr>
        <p:spPr>
          <a:xfrm>
            <a:off x="5416917" y="6319092"/>
            <a:ext cx="2383088" cy="369332"/>
          </a:xfrm>
          <a:prstGeom prst="rect">
            <a:avLst/>
          </a:prstGeom>
        </p:spPr>
        <p:txBody>
          <a:bodyPr wrap="none">
            <a:spAutoFit/>
          </a:bodyPr>
          <a:lstStyle/>
          <a:p>
            <a:r>
              <a:rPr lang="tr-TR" dirty="0">
                <a:solidFill>
                  <a:prstClr val="white"/>
                </a:solidFill>
              </a:rPr>
              <a:t>Araştırma ve Geliştirme</a:t>
            </a:r>
          </a:p>
        </p:txBody>
      </p:sp>
      <p:sp>
        <p:nvSpPr>
          <p:cNvPr id="15" name="Başlık 1">
            <a:extLst>
              <a:ext uri="{FF2B5EF4-FFF2-40B4-BE49-F238E27FC236}">
                <a16:creationId xmlns:a16="http://schemas.microsoft.com/office/drawing/2014/main" id="{9B9A08EF-D482-3699-83D8-B7C7BC4504C9}"/>
              </a:ext>
            </a:extLst>
          </p:cNvPr>
          <p:cNvSpPr txBox="1">
            <a:spLocks/>
          </p:cNvSpPr>
          <p:nvPr/>
        </p:nvSpPr>
        <p:spPr>
          <a:xfrm>
            <a:off x="1674061" y="33618"/>
            <a:ext cx="8844116" cy="668061"/>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4000" b="1" i="0" u="none" strike="noStrike" kern="1200" cap="none" spc="-60" normalizeH="0" baseline="0" noProof="0" dirty="0">
                <a:ln>
                  <a:noFill/>
                </a:ln>
                <a:solidFill>
                  <a:srgbClr val="006128"/>
                </a:solidFill>
                <a:effectLst/>
                <a:uLnTx/>
                <a:uFillTx/>
                <a:latin typeface="Calibri" panose="020F0502020204030204" pitchFamily="34" charset="0"/>
                <a:ea typeface="+mj-ea"/>
                <a:cs typeface="Calibri" panose="020F0502020204030204" pitchFamily="34" charset="0"/>
              </a:rPr>
              <a:t>C. ARAŞTIRMA VE GELİŞTİRME</a:t>
            </a:r>
          </a:p>
        </p:txBody>
      </p:sp>
      <p:sp>
        <p:nvSpPr>
          <p:cNvPr id="16" name="Oval 15">
            <a:extLst>
              <a:ext uri="{FF2B5EF4-FFF2-40B4-BE49-F238E27FC236}">
                <a16:creationId xmlns:a16="http://schemas.microsoft.com/office/drawing/2014/main" id="{900FA6BA-C2DA-4BCA-A7FC-EA27BF883E3B}"/>
              </a:ext>
            </a:extLst>
          </p:cNvPr>
          <p:cNvSpPr>
            <a:spLocks noChangeAspect="1"/>
          </p:cNvSpPr>
          <p:nvPr/>
        </p:nvSpPr>
        <p:spPr>
          <a:xfrm>
            <a:off x="433602" y="1799475"/>
            <a:ext cx="3801281" cy="3801281"/>
          </a:xfrm>
          <a:prstGeom prst="ellipse">
            <a:avLst/>
          </a:prstGeom>
          <a:solidFill>
            <a:srgbClr val="009999">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25">
            <a:extLst>
              <a:ext uri="{FF2B5EF4-FFF2-40B4-BE49-F238E27FC236}">
                <a16:creationId xmlns:a16="http://schemas.microsoft.com/office/drawing/2014/main" id="{98F44AC2-ED5E-4570-A170-83A42180FFBA}"/>
              </a:ext>
            </a:extLst>
          </p:cNvPr>
          <p:cNvSpPr txBox="1"/>
          <p:nvPr/>
        </p:nvSpPr>
        <p:spPr>
          <a:xfrm>
            <a:off x="715737" y="3519884"/>
            <a:ext cx="3237010" cy="400110"/>
          </a:xfrm>
          <a:prstGeom prst="rect">
            <a:avLst/>
          </a:prstGeom>
          <a:noFill/>
        </p:spPr>
        <p:txBody>
          <a:bodyPr wrap="square" rtlCol="0">
            <a:spAutoFit/>
          </a:bodyPr>
          <a:lstStyle/>
          <a:p>
            <a:pPr algn="ctr"/>
            <a:r>
              <a:rPr lang="en-US" sz="2000" b="1" dirty="0" err="1">
                <a:solidFill>
                  <a:schemeClr val="bg2">
                    <a:lumMod val="10000"/>
                  </a:schemeClr>
                </a:solidFill>
                <a:latin typeface="Arial" panose="020B0604020202020204" pitchFamily="34" charset="0"/>
                <a:ea typeface="Cambria" panose="02040503050406030204" pitchFamily="18" charset="0"/>
                <a:cs typeface="Arial" panose="020B0604020202020204" pitchFamily="34" charset="0"/>
              </a:rPr>
              <a:t>Kurum</a:t>
            </a:r>
            <a:r>
              <a:rPr lang="en-US" sz="2000" b="1" dirty="0">
                <a:solidFill>
                  <a:schemeClr val="bg2">
                    <a:lumMod val="10000"/>
                  </a:schemeClr>
                </a:solidFill>
                <a:latin typeface="Arial" panose="020B0604020202020204" pitchFamily="34" charset="0"/>
                <a:ea typeface="Cambria" panose="02040503050406030204" pitchFamily="18" charset="0"/>
                <a:cs typeface="Arial" panose="020B0604020202020204" pitchFamily="34" charset="0"/>
              </a:rPr>
              <a:t> </a:t>
            </a:r>
            <a:r>
              <a:rPr lang="tr-TR" sz="2000" b="1" dirty="0" err="1">
                <a:solidFill>
                  <a:schemeClr val="bg2">
                    <a:lumMod val="10000"/>
                  </a:schemeClr>
                </a:solidFill>
                <a:latin typeface="Arial" panose="020B0604020202020204" pitchFamily="34" charset="0"/>
                <a:ea typeface="Cambria" panose="02040503050406030204" pitchFamily="18" charset="0"/>
                <a:cs typeface="Arial" panose="020B0604020202020204" pitchFamily="34" charset="0"/>
              </a:rPr>
              <a:t>D</a:t>
            </a:r>
            <a:r>
              <a:rPr lang="en-US" sz="2000" b="1" dirty="0" err="1">
                <a:solidFill>
                  <a:schemeClr val="bg2">
                    <a:lumMod val="10000"/>
                  </a:schemeClr>
                </a:solidFill>
                <a:latin typeface="Arial" panose="020B0604020202020204" pitchFamily="34" charset="0"/>
                <a:ea typeface="Cambria" panose="02040503050406030204" pitchFamily="18" charset="0"/>
                <a:cs typeface="Arial" panose="020B0604020202020204" pitchFamily="34" charset="0"/>
              </a:rPr>
              <a:t>ışı</a:t>
            </a:r>
            <a:r>
              <a:rPr lang="en-US" sz="2000" b="1" dirty="0">
                <a:solidFill>
                  <a:schemeClr val="bg2">
                    <a:lumMod val="10000"/>
                  </a:schemeClr>
                </a:solidFill>
                <a:latin typeface="Arial" panose="020B0604020202020204" pitchFamily="34" charset="0"/>
                <a:ea typeface="Cambria" panose="02040503050406030204" pitchFamily="18" charset="0"/>
                <a:cs typeface="Arial" panose="020B0604020202020204" pitchFamily="34" charset="0"/>
              </a:rPr>
              <a:t> </a:t>
            </a:r>
            <a:r>
              <a:rPr lang="tr-TR" sz="2000" b="1" dirty="0">
                <a:solidFill>
                  <a:schemeClr val="bg2">
                    <a:lumMod val="10000"/>
                  </a:schemeClr>
                </a:solidFill>
                <a:latin typeface="Arial" panose="020B0604020202020204" pitchFamily="34" charset="0"/>
                <a:ea typeface="Cambria" panose="02040503050406030204" pitchFamily="18" charset="0"/>
                <a:cs typeface="Arial" panose="020B0604020202020204" pitchFamily="34" charset="0"/>
              </a:rPr>
              <a:t>Projeler</a:t>
            </a:r>
            <a:endParaRPr lang="en-US" sz="2000" b="1" dirty="0">
              <a:solidFill>
                <a:schemeClr val="bg2">
                  <a:lumMod val="10000"/>
                </a:schemeClr>
              </a:solidFill>
              <a:latin typeface="Arial" panose="020B0604020202020204" pitchFamily="34" charset="0"/>
              <a:ea typeface="Cambria" panose="02040503050406030204" pitchFamily="18" charset="0"/>
              <a:cs typeface="Arial" panose="020B0604020202020204" pitchFamily="34" charset="0"/>
            </a:endParaRPr>
          </a:p>
        </p:txBody>
      </p:sp>
      <p:grpSp>
        <p:nvGrpSpPr>
          <p:cNvPr id="18" name="Group 59">
            <a:extLst>
              <a:ext uri="{FF2B5EF4-FFF2-40B4-BE49-F238E27FC236}">
                <a16:creationId xmlns:a16="http://schemas.microsoft.com/office/drawing/2014/main" id="{8BAE26CD-F0CB-4AC8-9CFB-BA751DA5B17B}"/>
              </a:ext>
            </a:extLst>
          </p:cNvPr>
          <p:cNvGrpSpPr/>
          <p:nvPr/>
        </p:nvGrpSpPr>
        <p:grpSpPr>
          <a:xfrm flipH="1">
            <a:off x="257314" y="1408080"/>
            <a:ext cx="4517783" cy="4451085"/>
            <a:chOff x="6777356" y="-89318"/>
            <a:chExt cx="3427545" cy="3200400"/>
          </a:xfrm>
        </p:grpSpPr>
        <p:sp>
          <p:nvSpPr>
            <p:cNvPr id="19"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gd name="adj1" fmla="val 16614262"/>
                <a:gd name="adj2" fmla="val 849237"/>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0" name="Straight Connector 62">
              <a:extLst>
                <a:ext uri="{FF2B5EF4-FFF2-40B4-BE49-F238E27FC236}">
                  <a16:creationId xmlns:a16="http://schemas.microsoft.com/office/drawing/2014/main" id="{F71A40A2-5CAD-429B-BF3E-D964546FA76F}"/>
                </a:ext>
              </a:extLst>
            </p:cNvPr>
            <p:cNvCxnSpPr>
              <a:cxnSpLocks/>
              <a:stCxn id="19" idx="2"/>
              <a:endCxn id="39" idx="1"/>
            </p:cNvCxnSpPr>
            <p:nvPr/>
          </p:nvCxnSpPr>
          <p:spPr>
            <a:xfrm flipH="1">
              <a:off x="6777356" y="232891"/>
              <a:ext cx="956769" cy="6386"/>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sp>
        <p:nvSpPr>
          <p:cNvPr id="4" name="Dikdörtgen 3"/>
          <p:cNvSpPr/>
          <p:nvPr/>
        </p:nvSpPr>
        <p:spPr>
          <a:xfrm>
            <a:off x="5554911" y="1523997"/>
            <a:ext cx="6096000" cy="785343"/>
          </a:xfrm>
          <a:prstGeom prst="rect">
            <a:avLst/>
          </a:prstGeom>
          <a:solidFill>
            <a:schemeClr val="bg1"/>
          </a:solidFill>
          <a:ln>
            <a:noFill/>
          </a:ln>
        </p:spPr>
        <p:txBody>
          <a:bodyPr>
            <a:spAutoFit/>
          </a:bodyPr>
          <a:lstStyle/>
          <a:p>
            <a:pPr>
              <a:lnSpc>
                <a:spcPct val="150000"/>
              </a:lnSpc>
            </a:pPr>
            <a:r>
              <a:rPr lang="tr-TR" sz="1600" dirty="0">
                <a:solidFill>
                  <a:schemeClr val="bg2">
                    <a:lumMod val="10000"/>
                  </a:schemeClr>
                </a:solidFill>
                <a:latin typeface="Arial" panose="020B0604020202020204" pitchFamily="34" charset="0"/>
                <a:cs typeface="Arial" panose="020B0604020202020204" pitchFamily="34" charset="0"/>
              </a:rPr>
              <a:t>Çukurova Üniversitesi Toplumsal Cinsiyet Eşitliği Kurum Stratejisi Belgesi-GEP</a:t>
            </a:r>
            <a:endParaRPr lang="tr-TR" sz="1600" dirty="0">
              <a:solidFill>
                <a:srgbClr val="FF0000"/>
              </a:solidFill>
              <a:latin typeface="Arial" panose="020B0604020202020204" pitchFamily="34" charset="0"/>
              <a:cs typeface="Arial" panose="020B0604020202020204" pitchFamily="34" charset="0"/>
            </a:endParaRPr>
          </a:p>
        </p:txBody>
      </p:sp>
      <p:pic>
        <p:nvPicPr>
          <p:cNvPr id="25" name="Resim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4911" y="2732775"/>
            <a:ext cx="5968607" cy="1219200"/>
          </a:xfrm>
          <a:prstGeom prst="rect">
            <a:avLst/>
          </a:prstGeom>
        </p:spPr>
      </p:pic>
      <p:sp>
        <p:nvSpPr>
          <p:cNvPr id="26" name="Dikdörtgen 25"/>
          <p:cNvSpPr/>
          <p:nvPr/>
        </p:nvSpPr>
        <p:spPr>
          <a:xfrm>
            <a:off x="5554911" y="4725000"/>
            <a:ext cx="6096000" cy="785343"/>
          </a:xfrm>
          <a:prstGeom prst="rect">
            <a:avLst/>
          </a:prstGeom>
        </p:spPr>
        <p:txBody>
          <a:bodyPr>
            <a:spAutoFit/>
          </a:bodyPr>
          <a:lstStyle/>
          <a:p>
            <a:pPr>
              <a:lnSpc>
                <a:spcPct val="150000"/>
              </a:lnSpc>
            </a:pPr>
            <a:r>
              <a:rPr lang="tr-TR" sz="1600" dirty="0">
                <a:solidFill>
                  <a:schemeClr val="bg2">
                    <a:lumMod val="10000"/>
                  </a:schemeClr>
                </a:solidFill>
                <a:latin typeface="Arial" panose="020B0604020202020204" pitchFamily="34" charset="0"/>
                <a:cs typeface="Arial" panose="020B0604020202020204" pitchFamily="34" charset="0"/>
              </a:rPr>
              <a:t>2017 yılında dış kaynak proje desteklerinin oranı %40 iken 2021 yılında bu oran %60 seviyelerine çıkmıştır</a:t>
            </a:r>
          </a:p>
        </p:txBody>
      </p:sp>
      <p:sp>
        <p:nvSpPr>
          <p:cNvPr id="3" name="Dikdörtgen 2"/>
          <p:cNvSpPr/>
          <p:nvPr/>
        </p:nvSpPr>
        <p:spPr>
          <a:xfrm>
            <a:off x="6970447" y="1930430"/>
            <a:ext cx="1223476" cy="369332"/>
          </a:xfrm>
          <a:prstGeom prst="rect">
            <a:avLst/>
          </a:prstGeom>
          <a:noFill/>
          <a:ln>
            <a:noFill/>
          </a:ln>
        </p:spPr>
        <p:txBody>
          <a:bodyPr wrap="none">
            <a:spAutoFit/>
          </a:bodyPr>
          <a:lstStyle/>
          <a:p>
            <a:r>
              <a:rPr lang="tr-TR" dirty="0">
                <a:solidFill>
                  <a:schemeClr val="bg2">
                    <a:lumMod val="10000"/>
                  </a:schemeClr>
                </a:solidFill>
                <a:latin typeface="Arial" panose="020B0604020202020204" pitchFamily="34" charset="0"/>
                <a:cs typeface="Arial" panose="020B0604020202020204" pitchFamily="34" charset="0"/>
                <a:hlinkClick r:id="rId4"/>
              </a:rPr>
              <a:t>KANIT-C3</a:t>
            </a:r>
            <a:endParaRPr lang="tr-TR" dirty="0">
              <a:solidFill>
                <a:schemeClr val="bg2">
                  <a:lumMod val="10000"/>
                </a:schemeClr>
              </a:solidFill>
              <a:latin typeface="Arial" panose="020B0604020202020204" pitchFamily="34" charset="0"/>
              <a:cs typeface="Arial" panose="020B0604020202020204" pitchFamily="34" charset="0"/>
            </a:endParaRPr>
          </a:p>
        </p:txBody>
      </p:sp>
      <p:sp>
        <p:nvSpPr>
          <p:cNvPr id="24" name="Dikdörtgen 23"/>
          <p:cNvSpPr/>
          <p:nvPr/>
        </p:nvSpPr>
        <p:spPr>
          <a:xfrm>
            <a:off x="9580011" y="5130417"/>
            <a:ext cx="1223476" cy="369332"/>
          </a:xfrm>
          <a:prstGeom prst="rect">
            <a:avLst/>
          </a:prstGeom>
          <a:noFill/>
          <a:ln>
            <a:noFill/>
          </a:ln>
        </p:spPr>
        <p:txBody>
          <a:bodyPr wrap="none">
            <a:spAutoFit/>
          </a:bodyPr>
          <a:lstStyle/>
          <a:p>
            <a:r>
              <a:rPr lang="tr-TR" dirty="0">
                <a:solidFill>
                  <a:schemeClr val="bg2">
                    <a:lumMod val="10000"/>
                  </a:schemeClr>
                </a:solidFill>
                <a:latin typeface="Arial" panose="020B0604020202020204" pitchFamily="34" charset="0"/>
                <a:cs typeface="Arial" panose="020B0604020202020204" pitchFamily="34" charset="0"/>
                <a:hlinkClick r:id="rId5"/>
              </a:rPr>
              <a:t>KANIT-C4</a:t>
            </a:r>
            <a:endParaRPr lang="tr-TR" dirty="0">
              <a:solidFill>
                <a:schemeClr val="bg2">
                  <a:lumMod val="10000"/>
                </a:schemeClr>
              </a:solidFill>
              <a:latin typeface="Arial" panose="020B0604020202020204" pitchFamily="34" charset="0"/>
              <a:cs typeface="Arial" panose="020B0604020202020204" pitchFamily="34" charset="0"/>
            </a:endParaRPr>
          </a:p>
        </p:txBody>
      </p:sp>
      <p:grpSp>
        <p:nvGrpSpPr>
          <p:cNvPr id="30" name="Grup 29"/>
          <p:cNvGrpSpPr/>
          <p:nvPr/>
        </p:nvGrpSpPr>
        <p:grpSpPr>
          <a:xfrm>
            <a:off x="-12810" y="793197"/>
            <a:ext cx="12197241" cy="6008868"/>
            <a:chOff x="-5241" y="730729"/>
            <a:chExt cx="12197241" cy="6008868"/>
          </a:xfrm>
        </p:grpSpPr>
        <p:grpSp>
          <p:nvGrpSpPr>
            <p:cNvPr id="31" name="Grup 30"/>
            <p:cNvGrpSpPr/>
            <p:nvPr/>
          </p:nvGrpSpPr>
          <p:grpSpPr>
            <a:xfrm>
              <a:off x="-5241" y="6071536"/>
              <a:ext cx="12197241" cy="668061"/>
              <a:chOff x="-5241" y="6071536"/>
              <a:chExt cx="12197241" cy="668061"/>
            </a:xfrm>
          </p:grpSpPr>
          <p:pic>
            <p:nvPicPr>
              <p:cNvPr id="33" name="Resim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3482" y="6071536"/>
                <a:ext cx="3023608" cy="668061"/>
              </a:xfrm>
              <a:prstGeom prst="rect">
                <a:avLst/>
              </a:prstGeom>
            </p:spPr>
          </p:pic>
          <p:pic>
            <p:nvPicPr>
              <p:cNvPr id="34" name="Resim 3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47090" y="6253654"/>
                <a:ext cx="8544910" cy="346842"/>
              </a:xfrm>
              <a:prstGeom prst="rect">
                <a:avLst/>
              </a:prstGeom>
            </p:spPr>
          </p:pic>
          <p:pic>
            <p:nvPicPr>
              <p:cNvPr id="35" name="Resim 3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41" y="6264165"/>
                <a:ext cx="628723" cy="346842"/>
              </a:xfrm>
              <a:prstGeom prst="rect">
                <a:avLst/>
              </a:prstGeom>
            </p:spPr>
          </p:pic>
          <p:sp>
            <p:nvSpPr>
              <p:cNvPr id="36" name="Metin kutusu 35"/>
              <p:cNvSpPr txBox="1"/>
              <p:nvPr/>
            </p:nvSpPr>
            <p:spPr>
              <a:xfrm>
                <a:off x="9538138" y="6220900"/>
                <a:ext cx="2228193" cy="369332"/>
              </a:xfrm>
              <a:prstGeom prst="rect">
                <a:avLst/>
              </a:prstGeom>
              <a:noFill/>
            </p:spPr>
            <p:txBody>
              <a:bodyPr wrap="square" rtlCol="0">
                <a:spAutoFit/>
              </a:bodyPr>
              <a:lstStyle/>
              <a:p>
                <a:r>
                  <a:rPr lang="tr-TR" dirty="0">
                    <a:solidFill>
                      <a:prstClr val="white"/>
                    </a:solidFill>
                    <a:latin typeface="Corbel" panose="020B0503020204020204" pitchFamily="34" charset="0"/>
                  </a:rPr>
                  <a:t>www.cu.edu.tr</a:t>
                </a:r>
              </a:p>
            </p:txBody>
          </p:sp>
        </p:grpSp>
        <p:pic>
          <p:nvPicPr>
            <p:cNvPr id="32" name="Resim 3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730729"/>
              <a:ext cx="12192000" cy="45719"/>
            </a:xfrm>
            <a:prstGeom prst="rect">
              <a:avLst/>
            </a:prstGeom>
          </p:spPr>
        </p:pic>
      </p:grpSp>
      <p:grpSp>
        <p:nvGrpSpPr>
          <p:cNvPr id="37" name="Group 36">
            <a:extLst>
              <a:ext uri="{FF2B5EF4-FFF2-40B4-BE49-F238E27FC236}">
                <a16:creationId xmlns:a16="http://schemas.microsoft.com/office/drawing/2014/main" id="{7279A99A-AEFF-4425-904A-21E47103800A}"/>
              </a:ext>
            </a:extLst>
          </p:cNvPr>
          <p:cNvGrpSpPr/>
          <p:nvPr/>
        </p:nvGrpSpPr>
        <p:grpSpPr>
          <a:xfrm>
            <a:off x="4763860" y="1559648"/>
            <a:ext cx="653057" cy="623353"/>
            <a:chOff x="4999335" y="3265842"/>
            <a:chExt cx="653057" cy="623353"/>
          </a:xfrm>
        </p:grpSpPr>
        <p:grpSp>
          <p:nvGrpSpPr>
            <p:cNvPr id="38" name="Group 66">
              <a:extLst>
                <a:ext uri="{FF2B5EF4-FFF2-40B4-BE49-F238E27FC236}">
                  <a16:creationId xmlns:a16="http://schemas.microsoft.com/office/drawing/2014/main" id="{1B5B2CFA-4020-4E76-A504-12CBC90987E2}"/>
                </a:ext>
              </a:extLst>
            </p:cNvPr>
            <p:cNvGrpSpPr/>
            <p:nvPr/>
          </p:nvGrpSpPr>
          <p:grpSpPr>
            <a:xfrm>
              <a:off x="4999335" y="3265842"/>
              <a:ext cx="653057" cy="623353"/>
              <a:chOff x="3584332" y="1734086"/>
              <a:chExt cx="747024" cy="731520"/>
            </a:xfrm>
          </p:grpSpPr>
          <p:sp>
            <p:nvSpPr>
              <p:cNvPr id="40" name="Oval 39">
                <a:extLst>
                  <a:ext uri="{FF2B5EF4-FFF2-40B4-BE49-F238E27FC236}">
                    <a16:creationId xmlns:a16="http://schemas.microsoft.com/office/drawing/2014/main" id="{5BD15E14-848A-4555-8576-72E6EEB8F3AC}"/>
                  </a:ext>
                </a:extLst>
              </p:cNvPr>
              <p:cNvSpPr>
                <a:spLocks noChangeAspect="1"/>
              </p:cNvSpPr>
              <p:nvPr/>
            </p:nvSpPr>
            <p:spPr>
              <a:xfrm rot="10800000">
                <a:off x="3599836" y="1734086"/>
                <a:ext cx="731520" cy="731520"/>
              </a:xfrm>
              <a:prstGeom prst="ellipse">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33">
                <a:extLst>
                  <a:ext uri="{FF2B5EF4-FFF2-40B4-BE49-F238E27FC236}">
                    <a16:creationId xmlns:a16="http://schemas.microsoft.com/office/drawing/2014/main" id="{0A591BA8-C9A2-4BD1-90CE-C107AE01E838}"/>
                  </a:ext>
                </a:extLst>
              </p:cNvPr>
              <p:cNvSpPr txBox="1"/>
              <p:nvPr/>
            </p:nvSpPr>
            <p:spPr>
              <a:xfrm>
                <a:off x="3584332" y="1836737"/>
                <a:ext cx="728911" cy="246261"/>
              </a:xfrm>
              <a:prstGeom prst="rect">
                <a:avLst/>
              </a:prstGeom>
              <a:noFill/>
            </p:spPr>
            <p:txBody>
              <a:bodyPr wrap="square" rtlCol="0">
                <a:spAutoFit/>
              </a:bodyPr>
              <a:lstStyle/>
              <a:p>
                <a:pPr algn="ctr" defTabSz="1219170">
                  <a:spcBef>
                    <a:spcPct val="20000"/>
                  </a:spcBef>
                  <a:defRPr/>
                </a:pPr>
                <a:endParaRPr lang="en-US" sz="900" b="1" dirty="0">
                  <a:solidFill>
                    <a:schemeClr val="bg1"/>
                  </a:solidFill>
                </a:endParaRPr>
              </a:p>
            </p:txBody>
          </p:sp>
        </p:grpSp>
        <p:sp>
          <p:nvSpPr>
            <p:cNvPr id="39" name="TextBox 33">
              <a:extLst>
                <a:ext uri="{FF2B5EF4-FFF2-40B4-BE49-F238E27FC236}">
                  <a16:creationId xmlns:a16="http://schemas.microsoft.com/office/drawing/2014/main" id="{28BDE635-2286-4BA4-AB83-6637F941765A}"/>
                </a:ext>
              </a:extLst>
            </p:cNvPr>
            <p:cNvSpPr txBox="1"/>
            <p:nvPr/>
          </p:nvSpPr>
          <p:spPr>
            <a:xfrm>
              <a:off x="5010572" y="3340447"/>
              <a:ext cx="637222" cy="461665"/>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grpSp>
      <p:grpSp>
        <p:nvGrpSpPr>
          <p:cNvPr id="42" name="Group 41">
            <a:extLst>
              <a:ext uri="{FF2B5EF4-FFF2-40B4-BE49-F238E27FC236}">
                <a16:creationId xmlns:a16="http://schemas.microsoft.com/office/drawing/2014/main" id="{18D46B7C-1A5C-463D-8F40-B9C44BE4279F}"/>
              </a:ext>
            </a:extLst>
          </p:cNvPr>
          <p:cNvGrpSpPr/>
          <p:nvPr/>
        </p:nvGrpSpPr>
        <p:grpSpPr>
          <a:xfrm>
            <a:off x="4759262" y="4765093"/>
            <a:ext cx="653057" cy="623353"/>
            <a:chOff x="4999335" y="3265842"/>
            <a:chExt cx="653057" cy="623353"/>
          </a:xfrm>
        </p:grpSpPr>
        <p:grpSp>
          <p:nvGrpSpPr>
            <p:cNvPr id="43" name="Group 66">
              <a:extLst>
                <a:ext uri="{FF2B5EF4-FFF2-40B4-BE49-F238E27FC236}">
                  <a16:creationId xmlns:a16="http://schemas.microsoft.com/office/drawing/2014/main" id="{0CF8E365-A8BA-4039-B466-61E2FA5506CF}"/>
                </a:ext>
              </a:extLst>
            </p:cNvPr>
            <p:cNvGrpSpPr/>
            <p:nvPr/>
          </p:nvGrpSpPr>
          <p:grpSpPr>
            <a:xfrm>
              <a:off x="4999335" y="3265842"/>
              <a:ext cx="653057" cy="623353"/>
              <a:chOff x="3584332" y="1734086"/>
              <a:chExt cx="747024" cy="731520"/>
            </a:xfrm>
          </p:grpSpPr>
          <p:sp>
            <p:nvSpPr>
              <p:cNvPr id="45" name="Oval 44">
                <a:extLst>
                  <a:ext uri="{FF2B5EF4-FFF2-40B4-BE49-F238E27FC236}">
                    <a16:creationId xmlns:a16="http://schemas.microsoft.com/office/drawing/2014/main" id="{50A4921F-5A48-4604-9DF5-AED255F9728A}"/>
                  </a:ext>
                </a:extLst>
              </p:cNvPr>
              <p:cNvSpPr>
                <a:spLocks noChangeAspect="1"/>
              </p:cNvSpPr>
              <p:nvPr/>
            </p:nvSpPr>
            <p:spPr>
              <a:xfrm rot="10800000">
                <a:off x="3599836" y="1734086"/>
                <a:ext cx="731520" cy="731520"/>
              </a:xfrm>
              <a:prstGeom prst="ellipse">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33">
                <a:extLst>
                  <a:ext uri="{FF2B5EF4-FFF2-40B4-BE49-F238E27FC236}">
                    <a16:creationId xmlns:a16="http://schemas.microsoft.com/office/drawing/2014/main" id="{38857650-7600-41CB-B552-D39ECCE4BD1D}"/>
                  </a:ext>
                </a:extLst>
              </p:cNvPr>
              <p:cNvSpPr txBox="1"/>
              <p:nvPr/>
            </p:nvSpPr>
            <p:spPr>
              <a:xfrm>
                <a:off x="3584332" y="1836737"/>
                <a:ext cx="728911" cy="246261"/>
              </a:xfrm>
              <a:prstGeom prst="rect">
                <a:avLst/>
              </a:prstGeom>
              <a:noFill/>
            </p:spPr>
            <p:txBody>
              <a:bodyPr wrap="square" rtlCol="0">
                <a:spAutoFit/>
              </a:bodyPr>
              <a:lstStyle/>
              <a:p>
                <a:pPr algn="ctr" defTabSz="1219170">
                  <a:spcBef>
                    <a:spcPct val="20000"/>
                  </a:spcBef>
                  <a:defRPr/>
                </a:pPr>
                <a:endParaRPr lang="en-US" sz="900" b="1" dirty="0">
                  <a:solidFill>
                    <a:schemeClr val="bg1"/>
                  </a:solidFill>
                </a:endParaRPr>
              </a:p>
            </p:txBody>
          </p:sp>
        </p:grpSp>
        <p:sp>
          <p:nvSpPr>
            <p:cNvPr id="44" name="TextBox 33">
              <a:extLst>
                <a:ext uri="{FF2B5EF4-FFF2-40B4-BE49-F238E27FC236}">
                  <a16:creationId xmlns:a16="http://schemas.microsoft.com/office/drawing/2014/main" id="{3F97626F-9A81-4B8A-8930-096C1E2FDF56}"/>
                </a:ext>
              </a:extLst>
            </p:cNvPr>
            <p:cNvSpPr txBox="1"/>
            <p:nvPr/>
          </p:nvSpPr>
          <p:spPr>
            <a:xfrm>
              <a:off x="5010572" y="3340447"/>
              <a:ext cx="637222" cy="461665"/>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grpSp>
      <p:cxnSp>
        <p:nvCxnSpPr>
          <p:cNvPr id="47" name="Straight Connector 62">
            <a:extLst>
              <a:ext uri="{FF2B5EF4-FFF2-40B4-BE49-F238E27FC236}">
                <a16:creationId xmlns:a16="http://schemas.microsoft.com/office/drawing/2014/main" id="{7D6328BB-D67D-4FBA-829C-BA35A9E16CA0}"/>
              </a:ext>
            </a:extLst>
          </p:cNvPr>
          <p:cNvCxnSpPr>
            <a:cxnSpLocks/>
            <a:stCxn id="19" idx="0"/>
            <a:endCxn id="44" idx="1"/>
          </p:cNvCxnSpPr>
          <p:nvPr/>
        </p:nvCxnSpPr>
        <p:spPr>
          <a:xfrm>
            <a:off x="4067589" y="5065844"/>
            <a:ext cx="702910" cy="4687"/>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53793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6" name="Straight Connector 62">
            <a:extLst>
              <a:ext uri="{FF2B5EF4-FFF2-40B4-BE49-F238E27FC236}">
                <a16:creationId xmlns:a16="http://schemas.microsoft.com/office/drawing/2014/main" id="{AA374E7D-D070-4EBE-AE2C-17BBE0831061}"/>
              </a:ext>
            </a:extLst>
          </p:cNvPr>
          <p:cNvCxnSpPr>
            <a:cxnSpLocks/>
            <a:stCxn id="19" idx="0"/>
          </p:cNvCxnSpPr>
          <p:nvPr/>
        </p:nvCxnSpPr>
        <p:spPr>
          <a:xfrm>
            <a:off x="3305667" y="5251462"/>
            <a:ext cx="651376" cy="187482"/>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2">
            <a:extLst>
              <a:ext uri="{FF2B5EF4-FFF2-40B4-BE49-F238E27FC236}">
                <a16:creationId xmlns:a16="http://schemas.microsoft.com/office/drawing/2014/main" id="{07BDAD95-2FEF-42B6-9C5C-BBA5B7A3241C}"/>
              </a:ext>
            </a:extLst>
          </p:cNvPr>
          <p:cNvCxnSpPr>
            <a:cxnSpLocks/>
          </p:cNvCxnSpPr>
          <p:nvPr/>
        </p:nvCxnSpPr>
        <p:spPr>
          <a:xfrm>
            <a:off x="4106916" y="3779442"/>
            <a:ext cx="518025" cy="17988"/>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2">
            <a:extLst>
              <a:ext uri="{FF2B5EF4-FFF2-40B4-BE49-F238E27FC236}">
                <a16:creationId xmlns:a16="http://schemas.microsoft.com/office/drawing/2014/main" id="{DEEF9F2B-E858-41C3-9607-5FA8748CC0D2}"/>
              </a:ext>
            </a:extLst>
          </p:cNvPr>
          <p:cNvCxnSpPr>
            <a:cxnSpLocks/>
          </p:cNvCxnSpPr>
          <p:nvPr/>
        </p:nvCxnSpPr>
        <p:spPr>
          <a:xfrm flipV="1">
            <a:off x="3857625" y="2410290"/>
            <a:ext cx="530796" cy="112793"/>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66341A47-49D2-46BB-9F7D-91111E4CD7D3}"/>
              </a:ext>
            </a:extLst>
          </p:cNvPr>
          <p:cNvCxnSpPr>
            <a:cxnSpLocks/>
            <a:stCxn id="19" idx="2"/>
          </p:cNvCxnSpPr>
          <p:nvPr/>
        </p:nvCxnSpPr>
        <p:spPr>
          <a:xfrm flipV="1">
            <a:off x="3212722" y="1419046"/>
            <a:ext cx="426799" cy="346011"/>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1" name="Başlık 1">
            <a:extLst>
              <a:ext uri="{FF2B5EF4-FFF2-40B4-BE49-F238E27FC236}">
                <a16:creationId xmlns:a16="http://schemas.microsoft.com/office/drawing/2014/main" id="{9B9A08EF-D482-3699-83D8-B7C7BC4504C9}"/>
              </a:ext>
            </a:extLst>
          </p:cNvPr>
          <p:cNvSpPr txBox="1">
            <a:spLocks/>
          </p:cNvSpPr>
          <p:nvPr/>
        </p:nvSpPr>
        <p:spPr>
          <a:xfrm>
            <a:off x="1519084" y="108387"/>
            <a:ext cx="8844116" cy="668061"/>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tr-TR" sz="4000" b="1" i="0" u="none" strike="noStrike" kern="1200" cap="none" spc="-60" normalizeH="0" baseline="0" noProof="0" dirty="0">
              <a:ln>
                <a:noFill/>
              </a:ln>
              <a:solidFill>
                <a:srgbClr val="006128"/>
              </a:solidFill>
              <a:effectLst/>
              <a:uLnTx/>
              <a:uFillTx/>
              <a:latin typeface="Calibri" panose="020F0502020204030204" pitchFamily="34" charset="0"/>
              <a:ea typeface="+mj-ea"/>
              <a:cs typeface="Calibri" panose="020F0502020204030204" pitchFamily="34" charset="0"/>
            </a:endParaRPr>
          </a:p>
        </p:txBody>
      </p:sp>
      <p:sp>
        <p:nvSpPr>
          <p:cNvPr id="12" name="Footer Placeholder 3">
            <a:extLst>
              <a:ext uri="{FF2B5EF4-FFF2-40B4-BE49-F238E27FC236}">
                <a16:creationId xmlns:a16="http://schemas.microsoft.com/office/drawing/2014/main" id="{97E6A089-EAE1-C632-A3DD-73FCBC50B5AD}"/>
              </a:ext>
            </a:extLst>
          </p:cNvPr>
          <p:cNvSpPr>
            <a:spLocks noGrp="1"/>
          </p:cNvSpPr>
          <p:nvPr>
            <p:ph type="ftr" sz="quarter" idx="11"/>
          </p:nvPr>
        </p:nvSpPr>
        <p:spPr>
          <a:xfrm>
            <a:off x="10191749" y="6337399"/>
            <a:ext cx="1949189" cy="318195"/>
          </a:xfrm>
        </p:spPr>
        <p:txBody>
          <a:bodyPr/>
          <a:lstStyle/>
          <a:p>
            <a:r>
              <a:rPr lang="tr-TR" sz="1800" dirty="0">
                <a:solidFill>
                  <a:prstClr val="white"/>
                </a:solidFill>
              </a:rPr>
              <a:t>www.cu.edu.tr</a:t>
            </a:r>
          </a:p>
        </p:txBody>
      </p:sp>
      <p:sp>
        <p:nvSpPr>
          <p:cNvPr id="13" name="Footer Placeholder 3">
            <a:extLst>
              <a:ext uri="{FF2B5EF4-FFF2-40B4-BE49-F238E27FC236}">
                <a16:creationId xmlns:a16="http://schemas.microsoft.com/office/drawing/2014/main" id="{BF945A67-81EA-95E9-B29E-6334E495E00E}"/>
              </a:ext>
            </a:extLst>
          </p:cNvPr>
          <p:cNvSpPr txBox="1">
            <a:spLocks/>
          </p:cNvSpPr>
          <p:nvPr/>
        </p:nvSpPr>
        <p:spPr>
          <a:xfrm>
            <a:off x="5467349" y="6337399"/>
            <a:ext cx="3352800"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dirty="0">
                <a:solidFill>
                  <a:prstClr val="white"/>
                </a:solidFill>
              </a:rPr>
              <a:t>Eğitim ve Öğretim</a:t>
            </a:r>
          </a:p>
        </p:txBody>
      </p:sp>
      <p:sp>
        <p:nvSpPr>
          <p:cNvPr id="15" name="Başlık 1">
            <a:extLst>
              <a:ext uri="{FF2B5EF4-FFF2-40B4-BE49-F238E27FC236}">
                <a16:creationId xmlns:a16="http://schemas.microsoft.com/office/drawing/2014/main" id="{9B9A08EF-D482-3699-83D8-B7C7BC4504C9}"/>
              </a:ext>
            </a:extLst>
          </p:cNvPr>
          <p:cNvSpPr txBox="1">
            <a:spLocks/>
          </p:cNvSpPr>
          <p:nvPr/>
        </p:nvSpPr>
        <p:spPr>
          <a:xfrm>
            <a:off x="1674061" y="33618"/>
            <a:ext cx="8844116" cy="668061"/>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4000" b="1" i="0" u="none" strike="noStrike" kern="1200" cap="none" spc="-60" normalizeH="0" baseline="0" noProof="0" dirty="0">
                <a:ln>
                  <a:noFill/>
                </a:ln>
                <a:solidFill>
                  <a:srgbClr val="006128"/>
                </a:solidFill>
                <a:effectLst/>
                <a:uLnTx/>
                <a:uFillTx/>
                <a:latin typeface="Calibri" panose="020F0502020204030204" pitchFamily="34" charset="0"/>
                <a:ea typeface="+mj-ea"/>
                <a:cs typeface="Calibri" panose="020F0502020204030204" pitchFamily="34" charset="0"/>
              </a:rPr>
              <a:t>C. ARAŞTIRMA VE GELİŞTİRME</a:t>
            </a:r>
          </a:p>
        </p:txBody>
      </p:sp>
      <p:sp>
        <p:nvSpPr>
          <p:cNvPr id="16" name="Oval 15">
            <a:extLst>
              <a:ext uri="{FF2B5EF4-FFF2-40B4-BE49-F238E27FC236}">
                <a16:creationId xmlns:a16="http://schemas.microsoft.com/office/drawing/2014/main" id="{900FA6BA-C2DA-4BCA-A7FC-EA27BF883E3B}"/>
              </a:ext>
            </a:extLst>
          </p:cNvPr>
          <p:cNvSpPr>
            <a:spLocks noChangeAspect="1"/>
          </p:cNvSpPr>
          <p:nvPr/>
        </p:nvSpPr>
        <p:spPr>
          <a:xfrm>
            <a:off x="146304" y="1637673"/>
            <a:ext cx="3801281" cy="3801281"/>
          </a:xfrm>
          <a:prstGeom prst="ellipse">
            <a:avLst/>
          </a:prstGeom>
          <a:solidFill>
            <a:srgbClr val="009999">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Dikdörtgen 16"/>
          <p:cNvSpPr/>
          <p:nvPr/>
        </p:nvSpPr>
        <p:spPr>
          <a:xfrm>
            <a:off x="576140" y="2557587"/>
            <a:ext cx="2927822" cy="2246769"/>
          </a:xfrm>
          <a:prstGeom prst="rect">
            <a:avLst/>
          </a:prstGeom>
        </p:spPr>
        <p:txBody>
          <a:bodyPr wrap="square">
            <a:spAutoFit/>
          </a:bodyPr>
          <a:lstStyle/>
          <a:p>
            <a:pPr algn="ctr"/>
            <a:r>
              <a:rPr lang="tr-TR" sz="2000" b="1" dirty="0">
                <a:solidFill>
                  <a:schemeClr val="bg2">
                    <a:lumMod val="10000"/>
                  </a:schemeClr>
                </a:solidFill>
                <a:latin typeface="Arial" panose="020B0604020202020204" pitchFamily="34" charset="0"/>
                <a:ea typeface="Cambria" panose="02040503050406030204" pitchFamily="18" charset="0"/>
                <a:cs typeface="Arial" panose="020B0604020202020204" pitchFamily="34" charset="0"/>
              </a:rPr>
              <a:t>Üniversitenin öğretim üyesi üretkenliğini artırması gerektiği açıktır. Bunun nasıl başarılacağına yönelik bir yöntem henüz oluşmamıştır</a:t>
            </a:r>
          </a:p>
        </p:txBody>
      </p:sp>
      <p:sp>
        <p:nvSpPr>
          <p:cNvPr id="19" name="Arc 60">
            <a:extLst>
              <a:ext uri="{FF2B5EF4-FFF2-40B4-BE49-F238E27FC236}">
                <a16:creationId xmlns:a16="http://schemas.microsoft.com/office/drawing/2014/main" id="{4AB878C9-7DA7-4C73-AEEB-6F37542EEBD6}"/>
              </a:ext>
            </a:extLst>
          </p:cNvPr>
          <p:cNvSpPr>
            <a:spLocks/>
          </p:cNvSpPr>
          <p:nvPr/>
        </p:nvSpPr>
        <p:spPr>
          <a:xfrm rot="8220000" flipH="1">
            <a:off x="-139892" y="1248028"/>
            <a:ext cx="4218387" cy="4451085"/>
          </a:xfrm>
          <a:prstGeom prst="arc">
            <a:avLst>
              <a:gd name="adj1" fmla="val 15835837"/>
              <a:gd name="adj2" fmla="val 657218"/>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Dikdörtgen 2"/>
          <p:cNvSpPr/>
          <p:nvPr/>
        </p:nvSpPr>
        <p:spPr>
          <a:xfrm>
            <a:off x="4224770" y="1021596"/>
            <a:ext cx="7696447" cy="369332"/>
          </a:xfrm>
          <a:prstGeom prst="rect">
            <a:avLst/>
          </a:prstGeom>
        </p:spPr>
        <p:txBody>
          <a:bodyPr wrap="square">
            <a:spAutoFit/>
          </a:bodyPr>
          <a:lstStyle/>
          <a:p>
            <a:r>
              <a:rPr lang="tr-TR" dirty="0">
                <a:solidFill>
                  <a:schemeClr val="bg2">
                    <a:lumMod val="10000"/>
                  </a:schemeClr>
                </a:solidFill>
                <a:latin typeface="Arial" panose="020B0604020202020204" pitchFamily="34" charset="0"/>
                <a:cs typeface="Arial" panose="020B0604020202020204" pitchFamily="34" charset="0"/>
              </a:rPr>
              <a:t>Performansa dayalı bütçe limiti uygulaması</a:t>
            </a:r>
            <a:endParaRPr lang="tr-TR" dirty="0">
              <a:solidFill>
                <a:srgbClr val="FF0000"/>
              </a:solidFill>
              <a:latin typeface="Arial" panose="020B0604020202020204" pitchFamily="34" charset="0"/>
              <a:cs typeface="Arial" panose="020B0604020202020204" pitchFamily="34" charset="0"/>
            </a:endParaRPr>
          </a:p>
        </p:txBody>
      </p:sp>
      <p:sp>
        <p:nvSpPr>
          <p:cNvPr id="4" name="Dikdörtgen 3"/>
          <p:cNvSpPr/>
          <p:nvPr/>
        </p:nvSpPr>
        <p:spPr>
          <a:xfrm>
            <a:off x="4829621" y="2146813"/>
            <a:ext cx="7328814" cy="369332"/>
          </a:xfrm>
          <a:prstGeom prst="rect">
            <a:avLst/>
          </a:prstGeom>
        </p:spPr>
        <p:txBody>
          <a:bodyPr wrap="square">
            <a:spAutoFit/>
          </a:bodyPr>
          <a:lstStyle/>
          <a:p>
            <a:r>
              <a:rPr lang="tr-TR" dirty="0">
                <a:solidFill>
                  <a:schemeClr val="bg2">
                    <a:lumMod val="10000"/>
                  </a:schemeClr>
                </a:solidFill>
                <a:latin typeface="Arial" panose="020B0604020202020204" pitchFamily="34" charset="0"/>
                <a:cs typeface="Arial" panose="020B0604020202020204" pitchFamily="34" charset="0"/>
              </a:rPr>
              <a:t>Proje-patent-yayın performansına göre ödül töreni</a:t>
            </a:r>
            <a:endParaRPr lang="tr-TR" dirty="0">
              <a:solidFill>
                <a:srgbClr val="FF0000"/>
              </a:solidFill>
              <a:latin typeface="Arial" panose="020B0604020202020204" pitchFamily="34" charset="0"/>
              <a:cs typeface="Arial" panose="020B0604020202020204" pitchFamily="34" charset="0"/>
            </a:endParaRPr>
          </a:p>
        </p:txBody>
      </p:sp>
      <p:sp>
        <p:nvSpPr>
          <p:cNvPr id="24" name="Dikdörtgen 23"/>
          <p:cNvSpPr/>
          <p:nvPr/>
        </p:nvSpPr>
        <p:spPr>
          <a:xfrm>
            <a:off x="4606776" y="5121187"/>
            <a:ext cx="6897036" cy="923330"/>
          </a:xfrm>
          <a:prstGeom prst="rect">
            <a:avLst/>
          </a:prstGeom>
        </p:spPr>
        <p:txBody>
          <a:bodyPr wrap="square">
            <a:spAutoFit/>
          </a:bodyPr>
          <a:lstStyle/>
          <a:p>
            <a:r>
              <a:rPr lang="tr-TR" dirty="0">
                <a:solidFill>
                  <a:schemeClr val="bg2">
                    <a:lumMod val="10000"/>
                  </a:schemeClr>
                </a:solidFill>
                <a:latin typeface="Arial" panose="020B0604020202020204" pitchFamily="34" charset="0"/>
                <a:cs typeface="Arial" panose="020B0604020202020204" pitchFamily="34" charset="0"/>
              </a:rPr>
              <a:t>1,5 Adana Ekibi </a:t>
            </a:r>
            <a:r>
              <a:rPr lang="tr-TR" dirty="0" err="1">
                <a:solidFill>
                  <a:schemeClr val="bg2">
                    <a:lumMod val="10000"/>
                  </a:schemeClr>
                </a:solidFill>
                <a:latin typeface="Arial" panose="020B0604020202020204" pitchFamily="34" charset="0"/>
                <a:cs typeface="Arial" panose="020B0604020202020204" pitchFamily="34" charset="0"/>
              </a:rPr>
              <a:t>TEKNOFEST’te</a:t>
            </a:r>
            <a:r>
              <a:rPr lang="tr-TR" dirty="0">
                <a:solidFill>
                  <a:schemeClr val="bg2">
                    <a:lumMod val="10000"/>
                  </a:schemeClr>
                </a:solidFill>
                <a:latin typeface="Arial" panose="020B0604020202020204" pitchFamily="34" charset="0"/>
                <a:cs typeface="Arial" panose="020B0604020202020204" pitchFamily="34" charset="0"/>
              </a:rPr>
              <a:t> 34 üniversite takımı arasında yarışmayı birincilikte tamamlayarak ‘Yerlilik, Tanıtım ve Yaygınlaştırma’ birincilik ödülü kazanmıştır</a:t>
            </a:r>
            <a:endParaRPr lang="tr-TR" dirty="0">
              <a:solidFill>
                <a:srgbClr val="FF0000"/>
              </a:solidFill>
              <a:latin typeface="Arial" panose="020B0604020202020204" pitchFamily="34" charset="0"/>
              <a:cs typeface="Arial" panose="020B0604020202020204" pitchFamily="34" charset="0"/>
            </a:endParaRPr>
          </a:p>
        </p:txBody>
      </p:sp>
      <p:sp>
        <p:nvSpPr>
          <p:cNvPr id="25" name="Dikdörtgen 24"/>
          <p:cNvSpPr/>
          <p:nvPr/>
        </p:nvSpPr>
        <p:spPr>
          <a:xfrm>
            <a:off x="5178320" y="3460050"/>
            <a:ext cx="6962617" cy="923330"/>
          </a:xfrm>
          <a:prstGeom prst="rect">
            <a:avLst/>
          </a:prstGeom>
        </p:spPr>
        <p:txBody>
          <a:bodyPr wrap="square">
            <a:spAutoFit/>
          </a:bodyPr>
          <a:lstStyle/>
          <a:p>
            <a:r>
              <a:rPr lang="tr-TR" dirty="0">
                <a:solidFill>
                  <a:schemeClr val="bg2">
                    <a:lumMod val="10000"/>
                  </a:schemeClr>
                </a:solidFill>
                <a:latin typeface="Arial" panose="020B0604020202020204" pitchFamily="34" charset="0"/>
                <a:cs typeface="Arial" panose="020B0604020202020204" pitchFamily="34" charset="0"/>
              </a:rPr>
              <a:t>"Araştırma Üniversiteleri Destekleme Programı İş Birliği Protokolü" kapsamında Araştırma Üniversiteleri Destek Programı’na (ADEP) dahil olması</a:t>
            </a:r>
            <a:endParaRPr lang="tr-TR" dirty="0">
              <a:solidFill>
                <a:srgbClr val="FF0000"/>
              </a:solidFill>
              <a:latin typeface="Arial" panose="020B0604020202020204" pitchFamily="34" charset="0"/>
              <a:cs typeface="Arial" panose="020B0604020202020204" pitchFamily="34" charset="0"/>
            </a:endParaRPr>
          </a:p>
        </p:txBody>
      </p:sp>
      <p:sp>
        <p:nvSpPr>
          <p:cNvPr id="18" name="Dikdörtgen 17"/>
          <p:cNvSpPr/>
          <p:nvPr/>
        </p:nvSpPr>
        <p:spPr>
          <a:xfrm>
            <a:off x="4208935" y="1346292"/>
            <a:ext cx="1223476" cy="369332"/>
          </a:xfrm>
          <a:prstGeom prst="rect">
            <a:avLst/>
          </a:prstGeom>
          <a:noFill/>
          <a:ln>
            <a:noFill/>
          </a:ln>
        </p:spPr>
        <p:txBody>
          <a:bodyPr wrap="none">
            <a:spAutoFit/>
          </a:bodyPr>
          <a:lstStyle/>
          <a:p>
            <a:r>
              <a:rPr lang="tr-TR" dirty="0">
                <a:solidFill>
                  <a:schemeClr val="bg2">
                    <a:lumMod val="10000"/>
                  </a:schemeClr>
                </a:solidFill>
                <a:latin typeface="Arial" panose="020B0604020202020204" pitchFamily="34" charset="0"/>
                <a:cs typeface="Arial" panose="020B0604020202020204" pitchFamily="34" charset="0"/>
                <a:hlinkClick r:id="rId3"/>
              </a:rPr>
              <a:t>KANIT-C5</a:t>
            </a:r>
            <a:endParaRPr lang="tr-TR" dirty="0">
              <a:solidFill>
                <a:schemeClr val="bg2">
                  <a:lumMod val="10000"/>
                </a:schemeClr>
              </a:solidFill>
              <a:latin typeface="Arial" panose="020B0604020202020204" pitchFamily="34" charset="0"/>
              <a:cs typeface="Arial" panose="020B0604020202020204" pitchFamily="34" charset="0"/>
            </a:endParaRPr>
          </a:p>
        </p:txBody>
      </p:sp>
      <p:sp>
        <p:nvSpPr>
          <p:cNvPr id="20" name="Dikdörtgen 19"/>
          <p:cNvSpPr/>
          <p:nvPr/>
        </p:nvSpPr>
        <p:spPr>
          <a:xfrm>
            <a:off x="4846543" y="2483747"/>
            <a:ext cx="1287597" cy="369332"/>
          </a:xfrm>
          <a:prstGeom prst="rect">
            <a:avLst/>
          </a:prstGeom>
          <a:noFill/>
          <a:ln>
            <a:noFill/>
          </a:ln>
        </p:spPr>
        <p:txBody>
          <a:bodyPr wrap="none">
            <a:spAutoFit/>
          </a:bodyPr>
          <a:lstStyle/>
          <a:p>
            <a:r>
              <a:rPr lang="tr-TR" dirty="0">
                <a:solidFill>
                  <a:srgbClr val="0066FF"/>
                </a:solidFill>
                <a:latin typeface="Arial" panose="020B0604020202020204" pitchFamily="34" charset="0"/>
                <a:cs typeface="Arial" panose="020B0604020202020204" pitchFamily="34" charset="0"/>
                <a:hlinkClick r:id="rId4"/>
              </a:rPr>
              <a:t>KANIT-C6</a:t>
            </a:r>
            <a:r>
              <a:rPr lang="tr-TR" dirty="0">
                <a:solidFill>
                  <a:schemeClr val="bg2">
                    <a:lumMod val="10000"/>
                  </a:schemeClr>
                </a:solidFill>
                <a:latin typeface="Arial" panose="020B0604020202020204" pitchFamily="34" charset="0"/>
                <a:cs typeface="Arial" panose="020B0604020202020204" pitchFamily="34" charset="0"/>
              </a:rPr>
              <a:t> </a:t>
            </a:r>
          </a:p>
        </p:txBody>
      </p:sp>
      <p:sp>
        <p:nvSpPr>
          <p:cNvPr id="35" name="Dikdörtgen 34"/>
          <p:cNvSpPr/>
          <p:nvPr/>
        </p:nvSpPr>
        <p:spPr>
          <a:xfrm>
            <a:off x="5184971" y="4289235"/>
            <a:ext cx="1223476" cy="369332"/>
          </a:xfrm>
          <a:prstGeom prst="rect">
            <a:avLst/>
          </a:prstGeom>
          <a:noFill/>
          <a:ln>
            <a:noFill/>
          </a:ln>
        </p:spPr>
        <p:txBody>
          <a:bodyPr wrap="none">
            <a:spAutoFit/>
          </a:bodyPr>
          <a:lstStyle/>
          <a:p>
            <a:r>
              <a:rPr lang="tr-TR" dirty="0">
                <a:solidFill>
                  <a:schemeClr val="bg2">
                    <a:lumMod val="10000"/>
                  </a:schemeClr>
                </a:solidFill>
                <a:latin typeface="Arial" panose="020B0604020202020204" pitchFamily="34" charset="0"/>
                <a:cs typeface="Arial" panose="020B0604020202020204" pitchFamily="34" charset="0"/>
                <a:hlinkClick r:id="rId5"/>
              </a:rPr>
              <a:t>KANIT-C7</a:t>
            </a:r>
            <a:endParaRPr lang="tr-TR" dirty="0">
              <a:solidFill>
                <a:schemeClr val="bg2">
                  <a:lumMod val="10000"/>
                </a:schemeClr>
              </a:solidFill>
              <a:latin typeface="Arial" panose="020B0604020202020204" pitchFamily="34" charset="0"/>
              <a:cs typeface="Arial" panose="020B0604020202020204" pitchFamily="34" charset="0"/>
            </a:endParaRPr>
          </a:p>
        </p:txBody>
      </p:sp>
      <p:grpSp>
        <p:nvGrpSpPr>
          <p:cNvPr id="43" name="Grup 42"/>
          <p:cNvGrpSpPr/>
          <p:nvPr/>
        </p:nvGrpSpPr>
        <p:grpSpPr>
          <a:xfrm>
            <a:off x="-12810" y="793197"/>
            <a:ext cx="12197241" cy="6008868"/>
            <a:chOff x="-5241" y="730729"/>
            <a:chExt cx="12197241" cy="6008868"/>
          </a:xfrm>
        </p:grpSpPr>
        <p:grpSp>
          <p:nvGrpSpPr>
            <p:cNvPr id="44" name="Grup 43"/>
            <p:cNvGrpSpPr/>
            <p:nvPr/>
          </p:nvGrpSpPr>
          <p:grpSpPr>
            <a:xfrm>
              <a:off x="-5241" y="6071536"/>
              <a:ext cx="12197241" cy="668061"/>
              <a:chOff x="-5241" y="6071536"/>
              <a:chExt cx="12197241" cy="668061"/>
            </a:xfrm>
          </p:grpSpPr>
          <p:pic>
            <p:nvPicPr>
              <p:cNvPr id="46" name="Resim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3482" y="6071536"/>
                <a:ext cx="3023608" cy="668061"/>
              </a:xfrm>
              <a:prstGeom prst="rect">
                <a:avLst/>
              </a:prstGeom>
            </p:spPr>
          </p:pic>
          <p:pic>
            <p:nvPicPr>
              <p:cNvPr id="47" name="Resim 4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47090" y="6253654"/>
                <a:ext cx="8544910" cy="346842"/>
              </a:xfrm>
              <a:prstGeom prst="rect">
                <a:avLst/>
              </a:prstGeom>
            </p:spPr>
          </p:pic>
          <p:pic>
            <p:nvPicPr>
              <p:cNvPr id="48" name="Resim 4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41" y="6264165"/>
                <a:ext cx="628723" cy="346842"/>
              </a:xfrm>
              <a:prstGeom prst="rect">
                <a:avLst/>
              </a:prstGeom>
            </p:spPr>
          </p:pic>
          <p:sp>
            <p:nvSpPr>
              <p:cNvPr id="49" name="Metin kutusu 48"/>
              <p:cNvSpPr txBox="1"/>
              <p:nvPr/>
            </p:nvSpPr>
            <p:spPr>
              <a:xfrm>
                <a:off x="9538138" y="6220900"/>
                <a:ext cx="2228193" cy="369332"/>
              </a:xfrm>
              <a:prstGeom prst="rect">
                <a:avLst/>
              </a:prstGeom>
              <a:noFill/>
            </p:spPr>
            <p:txBody>
              <a:bodyPr wrap="square" rtlCol="0">
                <a:spAutoFit/>
              </a:bodyPr>
              <a:lstStyle/>
              <a:p>
                <a:r>
                  <a:rPr lang="tr-TR" dirty="0">
                    <a:solidFill>
                      <a:prstClr val="white"/>
                    </a:solidFill>
                    <a:latin typeface="Corbel" panose="020B0503020204020204" pitchFamily="34" charset="0"/>
                  </a:rPr>
                  <a:t>www.cu.edu.tr</a:t>
                </a:r>
              </a:p>
            </p:txBody>
          </p:sp>
        </p:grpSp>
        <p:pic>
          <p:nvPicPr>
            <p:cNvPr id="45" name="Resim 4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730729"/>
              <a:ext cx="12192000" cy="45719"/>
            </a:xfrm>
            <a:prstGeom prst="rect">
              <a:avLst/>
            </a:prstGeom>
          </p:spPr>
        </p:pic>
      </p:grpSp>
      <p:grpSp>
        <p:nvGrpSpPr>
          <p:cNvPr id="36" name="Group 35">
            <a:extLst>
              <a:ext uri="{FF2B5EF4-FFF2-40B4-BE49-F238E27FC236}">
                <a16:creationId xmlns:a16="http://schemas.microsoft.com/office/drawing/2014/main" id="{2DACEA99-113D-4A82-BABD-4BBC70413FED}"/>
              </a:ext>
            </a:extLst>
          </p:cNvPr>
          <p:cNvGrpSpPr/>
          <p:nvPr/>
        </p:nvGrpSpPr>
        <p:grpSpPr>
          <a:xfrm>
            <a:off x="3443616" y="1044110"/>
            <a:ext cx="653057" cy="623353"/>
            <a:chOff x="4999335" y="3265842"/>
            <a:chExt cx="653057" cy="623353"/>
          </a:xfrm>
        </p:grpSpPr>
        <p:grpSp>
          <p:nvGrpSpPr>
            <p:cNvPr id="37" name="Group 66">
              <a:extLst>
                <a:ext uri="{FF2B5EF4-FFF2-40B4-BE49-F238E27FC236}">
                  <a16:creationId xmlns:a16="http://schemas.microsoft.com/office/drawing/2014/main" id="{AC339983-FFB5-48FC-ACE0-B991E9BA617B}"/>
                </a:ext>
              </a:extLst>
            </p:cNvPr>
            <p:cNvGrpSpPr/>
            <p:nvPr/>
          </p:nvGrpSpPr>
          <p:grpSpPr>
            <a:xfrm>
              <a:off x="4999335" y="3265842"/>
              <a:ext cx="653057" cy="623353"/>
              <a:chOff x="3584332" y="1734086"/>
              <a:chExt cx="747024" cy="731520"/>
            </a:xfrm>
          </p:grpSpPr>
          <p:sp>
            <p:nvSpPr>
              <p:cNvPr id="39" name="Oval 38">
                <a:extLst>
                  <a:ext uri="{FF2B5EF4-FFF2-40B4-BE49-F238E27FC236}">
                    <a16:creationId xmlns:a16="http://schemas.microsoft.com/office/drawing/2014/main" id="{6E723640-99DA-47AE-A16D-444FE2D76058}"/>
                  </a:ext>
                </a:extLst>
              </p:cNvPr>
              <p:cNvSpPr>
                <a:spLocks noChangeAspect="1"/>
              </p:cNvSpPr>
              <p:nvPr/>
            </p:nvSpPr>
            <p:spPr>
              <a:xfrm rot="10800000">
                <a:off x="3599836" y="1734086"/>
                <a:ext cx="731520" cy="731520"/>
              </a:xfrm>
              <a:prstGeom prst="ellipse">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3">
                <a:extLst>
                  <a:ext uri="{FF2B5EF4-FFF2-40B4-BE49-F238E27FC236}">
                    <a16:creationId xmlns:a16="http://schemas.microsoft.com/office/drawing/2014/main" id="{1301B379-9E6E-4FF6-A81E-5D2158A1D415}"/>
                  </a:ext>
                </a:extLst>
              </p:cNvPr>
              <p:cNvSpPr txBox="1"/>
              <p:nvPr/>
            </p:nvSpPr>
            <p:spPr>
              <a:xfrm>
                <a:off x="3584332" y="1836737"/>
                <a:ext cx="728911" cy="246261"/>
              </a:xfrm>
              <a:prstGeom prst="rect">
                <a:avLst/>
              </a:prstGeom>
              <a:noFill/>
            </p:spPr>
            <p:txBody>
              <a:bodyPr wrap="square" rtlCol="0">
                <a:spAutoFit/>
              </a:bodyPr>
              <a:lstStyle/>
              <a:p>
                <a:pPr algn="ctr" defTabSz="1219170">
                  <a:spcBef>
                    <a:spcPct val="20000"/>
                  </a:spcBef>
                  <a:defRPr/>
                </a:pPr>
                <a:endParaRPr lang="en-US" sz="900" b="1" dirty="0">
                  <a:solidFill>
                    <a:schemeClr val="bg1"/>
                  </a:solidFill>
                </a:endParaRPr>
              </a:p>
            </p:txBody>
          </p:sp>
        </p:grpSp>
        <p:sp>
          <p:nvSpPr>
            <p:cNvPr id="38" name="TextBox 33">
              <a:extLst>
                <a:ext uri="{FF2B5EF4-FFF2-40B4-BE49-F238E27FC236}">
                  <a16:creationId xmlns:a16="http://schemas.microsoft.com/office/drawing/2014/main" id="{9047A8DA-CD09-4BE7-A69F-2E3BE71B62EF}"/>
                </a:ext>
              </a:extLst>
            </p:cNvPr>
            <p:cNvSpPr txBox="1"/>
            <p:nvPr/>
          </p:nvSpPr>
          <p:spPr>
            <a:xfrm>
              <a:off x="5010572" y="3340447"/>
              <a:ext cx="637222" cy="461665"/>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grpSp>
      <p:grpSp>
        <p:nvGrpSpPr>
          <p:cNvPr id="41" name="Group 40">
            <a:extLst>
              <a:ext uri="{FF2B5EF4-FFF2-40B4-BE49-F238E27FC236}">
                <a16:creationId xmlns:a16="http://schemas.microsoft.com/office/drawing/2014/main" id="{ABF37B46-58FF-4FF6-9E9C-9B126D15316C}"/>
              </a:ext>
            </a:extLst>
          </p:cNvPr>
          <p:cNvGrpSpPr/>
          <p:nvPr/>
        </p:nvGrpSpPr>
        <p:grpSpPr>
          <a:xfrm>
            <a:off x="4096673" y="2112971"/>
            <a:ext cx="653057" cy="623353"/>
            <a:chOff x="4999335" y="3265842"/>
            <a:chExt cx="653057" cy="623353"/>
          </a:xfrm>
        </p:grpSpPr>
        <p:grpSp>
          <p:nvGrpSpPr>
            <p:cNvPr id="42" name="Group 66">
              <a:extLst>
                <a:ext uri="{FF2B5EF4-FFF2-40B4-BE49-F238E27FC236}">
                  <a16:creationId xmlns:a16="http://schemas.microsoft.com/office/drawing/2014/main" id="{22D3B8F7-51E6-46B3-847B-04AEEB71D0A9}"/>
                </a:ext>
              </a:extLst>
            </p:cNvPr>
            <p:cNvGrpSpPr/>
            <p:nvPr/>
          </p:nvGrpSpPr>
          <p:grpSpPr>
            <a:xfrm>
              <a:off x="4999335" y="3265842"/>
              <a:ext cx="653057" cy="623353"/>
              <a:chOff x="3584332" y="1734086"/>
              <a:chExt cx="747024" cy="731520"/>
            </a:xfrm>
          </p:grpSpPr>
          <p:sp>
            <p:nvSpPr>
              <p:cNvPr id="51" name="Oval 50">
                <a:extLst>
                  <a:ext uri="{FF2B5EF4-FFF2-40B4-BE49-F238E27FC236}">
                    <a16:creationId xmlns:a16="http://schemas.microsoft.com/office/drawing/2014/main" id="{F78CC11E-853F-42B7-AB94-14CE76CE5BB2}"/>
                  </a:ext>
                </a:extLst>
              </p:cNvPr>
              <p:cNvSpPr>
                <a:spLocks noChangeAspect="1"/>
              </p:cNvSpPr>
              <p:nvPr/>
            </p:nvSpPr>
            <p:spPr>
              <a:xfrm rot="10800000">
                <a:off x="3599836" y="1734086"/>
                <a:ext cx="731520" cy="731520"/>
              </a:xfrm>
              <a:prstGeom prst="ellipse">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33">
                <a:extLst>
                  <a:ext uri="{FF2B5EF4-FFF2-40B4-BE49-F238E27FC236}">
                    <a16:creationId xmlns:a16="http://schemas.microsoft.com/office/drawing/2014/main" id="{E3085F08-CFEC-49FA-9193-5F77382D3105}"/>
                  </a:ext>
                </a:extLst>
              </p:cNvPr>
              <p:cNvSpPr txBox="1"/>
              <p:nvPr/>
            </p:nvSpPr>
            <p:spPr>
              <a:xfrm>
                <a:off x="3584332" y="1836737"/>
                <a:ext cx="728911" cy="246261"/>
              </a:xfrm>
              <a:prstGeom prst="rect">
                <a:avLst/>
              </a:prstGeom>
              <a:noFill/>
            </p:spPr>
            <p:txBody>
              <a:bodyPr wrap="square" rtlCol="0">
                <a:spAutoFit/>
              </a:bodyPr>
              <a:lstStyle/>
              <a:p>
                <a:pPr algn="ctr" defTabSz="1219170">
                  <a:spcBef>
                    <a:spcPct val="20000"/>
                  </a:spcBef>
                  <a:defRPr/>
                </a:pPr>
                <a:endParaRPr lang="en-US" sz="900" b="1" dirty="0">
                  <a:solidFill>
                    <a:schemeClr val="bg1"/>
                  </a:solidFill>
                </a:endParaRPr>
              </a:p>
            </p:txBody>
          </p:sp>
        </p:grpSp>
        <p:sp>
          <p:nvSpPr>
            <p:cNvPr id="50" name="TextBox 33">
              <a:extLst>
                <a:ext uri="{FF2B5EF4-FFF2-40B4-BE49-F238E27FC236}">
                  <a16:creationId xmlns:a16="http://schemas.microsoft.com/office/drawing/2014/main" id="{98715D16-1906-49E6-9057-94EAECE5FECB}"/>
                </a:ext>
              </a:extLst>
            </p:cNvPr>
            <p:cNvSpPr txBox="1"/>
            <p:nvPr/>
          </p:nvSpPr>
          <p:spPr>
            <a:xfrm>
              <a:off x="5010572" y="3340447"/>
              <a:ext cx="637222" cy="461665"/>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grpSp>
      <p:grpSp>
        <p:nvGrpSpPr>
          <p:cNvPr id="53" name="Group 52">
            <a:extLst>
              <a:ext uri="{FF2B5EF4-FFF2-40B4-BE49-F238E27FC236}">
                <a16:creationId xmlns:a16="http://schemas.microsoft.com/office/drawing/2014/main" id="{FBA7B89E-6A03-488A-A6D8-EDEA24E18303}"/>
              </a:ext>
            </a:extLst>
          </p:cNvPr>
          <p:cNvGrpSpPr/>
          <p:nvPr/>
        </p:nvGrpSpPr>
        <p:grpSpPr>
          <a:xfrm>
            <a:off x="4426521" y="3517125"/>
            <a:ext cx="653057" cy="623353"/>
            <a:chOff x="4999335" y="3265842"/>
            <a:chExt cx="653057" cy="623353"/>
          </a:xfrm>
        </p:grpSpPr>
        <p:grpSp>
          <p:nvGrpSpPr>
            <p:cNvPr id="54" name="Group 66">
              <a:extLst>
                <a:ext uri="{FF2B5EF4-FFF2-40B4-BE49-F238E27FC236}">
                  <a16:creationId xmlns:a16="http://schemas.microsoft.com/office/drawing/2014/main" id="{7722F334-6A5A-41C9-9461-AC08B78C9383}"/>
                </a:ext>
              </a:extLst>
            </p:cNvPr>
            <p:cNvGrpSpPr/>
            <p:nvPr/>
          </p:nvGrpSpPr>
          <p:grpSpPr>
            <a:xfrm>
              <a:off x="4999335" y="3265842"/>
              <a:ext cx="653057" cy="623353"/>
              <a:chOff x="3584332" y="1734086"/>
              <a:chExt cx="747024" cy="731520"/>
            </a:xfrm>
          </p:grpSpPr>
          <p:sp>
            <p:nvSpPr>
              <p:cNvPr id="56" name="Oval 55">
                <a:extLst>
                  <a:ext uri="{FF2B5EF4-FFF2-40B4-BE49-F238E27FC236}">
                    <a16:creationId xmlns:a16="http://schemas.microsoft.com/office/drawing/2014/main" id="{95CD704C-C8EF-48F0-9A78-6E52C9069B72}"/>
                  </a:ext>
                </a:extLst>
              </p:cNvPr>
              <p:cNvSpPr>
                <a:spLocks noChangeAspect="1"/>
              </p:cNvSpPr>
              <p:nvPr/>
            </p:nvSpPr>
            <p:spPr>
              <a:xfrm rot="10800000">
                <a:off x="3599836" y="1734086"/>
                <a:ext cx="731520" cy="731520"/>
              </a:xfrm>
              <a:prstGeom prst="ellipse">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3">
                <a:extLst>
                  <a:ext uri="{FF2B5EF4-FFF2-40B4-BE49-F238E27FC236}">
                    <a16:creationId xmlns:a16="http://schemas.microsoft.com/office/drawing/2014/main" id="{3A344E41-6416-46CB-907E-32A491F43C10}"/>
                  </a:ext>
                </a:extLst>
              </p:cNvPr>
              <p:cNvSpPr txBox="1"/>
              <p:nvPr/>
            </p:nvSpPr>
            <p:spPr>
              <a:xfrm>
                <a:off x="3584332" y="1836737"/>
                <a:ext cx="728911" cy="246261"/>
              </a:xfrm>
              <a:prstGeom prst="rect">
                <a:avLst/>
              </a:prstGeom>
              <a:noFill/>
            </p:spPr>
            <p:txBody>
              <a:bodyPr wrap="square" rtlCol="0">
                <a:spAutoFit/>
              </a:bodyPr>
              <a:lstStyle/>
              <a:p>
                <a:pPr algn="ctr" defTabSz="1219170">
                  <a:spcBef>
                    <a:spcPct val="20000"/>
                  </a:spcBef>
                  <a:defRPr/>
                </a:pPr>
                <a:endParaRPr lang="en-US" sz="900" b="1" dirty="0">
                  <a:solidFill>
                    <a:schemeClr val="bg1"/>
                  </a:solidFill>
                </a:endParaRPr>
              </a:p>
            </p:txBody>
          </p:sp>
        </p:grpSp>
        <p:sp>
          <p:nvSpPr>
            <p:cNvPr id="55" name="TextBox 33">
              <a:extLst>
                <a:ext uri="{FF2B5EF4-FFF2-40B4-BE49-F238E27FC236}">
                  <a16:creationId xmlns:a16="http://schemas.microsoft.com/office/drawing/2014/main" id="{CB9695E1-1B83-4C98-9D06-9F29688C278D}"/>
                </a:ext>
              </a:extLst>
            </p:cNvPr>
            <p:cNvSpPr txBox="1"/>
            <p:nvPr/>
          </p:nvSpPr>
          <p:spPr>
            <a:xfrm>
              <a:off x="5010572" y="3340447"/>
              <a:ext cx="637222" cy="461665"/>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grpSp>
      <p:grpSp>
        <p:nvGrpSpPr>
          <p:cNvPr id="58" name="Group 57">
            <a:extLst>
              <a:ext uri="{FF2B5EF4-FFF2-40B4-BE49-F238E27FC236}">
                <a16:creationId xmlns:a16="http://schemas.microsoft.com/office/drawing/2014/main" id="{9B976FFA-D949-43D6-9288-A5596C40A501}"/>
              </a:ext>
            </a:extLst>
          </p:cNvPr>
          <p:cNvGrpSpPr/>
          <p:nvPr/>
        </p:nvGrpSpPr>
        <p:grpSpPr>
          <a:xfrm>
            <a:off x="3801281" y="5184570"/>
            <a:ext cx="653057" cy="623353"/>
            <a:chOff x="4999335" y="3265842"/>
            <a:chExt cx="653057" cy="623353"/>
          </a:xfrm>
        </p:grpSpPr>
        <p:grpSp>
          <p:nvGrpSpPr>
            <p:cNvPr id="59" name="Group 66">
              <a:extLst>
                <a:ext uri="{FF2B5EF4-FFF2-40B4-BE49-F238E27FC236}">
                  <a16:creationId xmlns:a16="http://schemas.microsoft.com/office/drawing/2014/main" id="{CC00C07F-446B-4366-AD4F-4F7500CCD1A9}"/>
                </a:ext>
              </a:extLst>
            </p:cNvPr>
            <p:cNvGrpSpPr/>
            <p:nvPr/>
          </p:nvGrpSpPr>
          <p:grpSpPr>
            <a:xfrm>
              <a:off x="4999335" y="3265842"/>
              <a:ext cx="653057" cy="623353"/>
              <a:chOff x="3584332" y="1734086"/>
              <a:chExt cx="747024" cy="731520"/>
            </a:xfrm>
          </p:grpSpPr>
          <p:sp>
            <p:nvSpPr>
              <p:cNvPr id="61" name="Oval 60">
                <a:extLst>
                  <a:ext uri="{FF2B5EF4-FFF2-40B4-BE49-F238E27FC236}">
                    <a16:creationId xmlns:a16="http://schemas.microsoft.com/office/drawing/2014/main" id="{9EDC7400-3A22-4B97-9D61-CFAC0196AFC5}"/>
                  </a:ext>
                </a:extLst>
              </p:cNvPr>
              <p:cNvSpPr>
                <a:spLocks noChangeAspect="1"/>
              </p:cNvSpPr>
              <p:nvPr/>
            </p:nvSpPr>
            <p:spPr>
              <a:xfrm rot="10800000">
                <a:off x="3599836" y="1734086"/>
                <a:ext cx="731520" cy="731520"/>
              </a:xfrm>
              <a:prstGeom prst="ellipse">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33">
                <a:extLst>
                  <a:ext uri="{FF2B5EF4-FFF2-40B4-BE49-F238E27FC236}">
                    <a16:creationId xmlns:a16="http://schemas.microsoft.com/office/drawing/2014/main" id="{1042EFBB-5255-46D2-9CF5-84C86C6437AA}"/>
                  </a:ext>
                </a:extLst>
              </p:cNvPr>
              <p:cNvSpPr txBox="1"/>
              <p:nvPr/>
            </p:nvSpPr>
            <p:spPr>
              <a:xfrm>
                <a:off x="3584332" y="1836737"/>
                <a:ext cx="728911" cy="246261"/>
              </a:xfrm>
              <a:prstGeom prst="rect">
                <a:avLst/>
              </a:prstGeom>
              <a:noFill/>
            </p:spPr>
            <p:txBody>
              <a:bodyPr wrap="square" rtlCol="0">
                <a:spAutoFit/>
              </a:bodyPr>
              <a:lstStyle/>
              <a:p>
                <a:pPr algn="ctr" defTabSz="1219170">
                  <a:spcBef>
                    <a:spcPct val="20000"/>
                  </a:spcBef>
                  <a:defRPr/>
                </a:pPr>
                <a:endParaRPr lang="en-US" sz="900" b="1" dirty="0">
                  <a:solidFill>
                    <a:schemeClr val="bg1"/>
                  </a:solidFill>
                </a:endParaRPr>
              </a:p>
            </p:txBody>
          </p:sp>
        </p:grpSp>
        <p:sp>
          <p:nvSpPr>
            <p:cNvPr id="60" name="TextBox 33">
              <a:extLst>
                <a:ext uri="{FF2B5EF4-FFF2-40B4-BE49-F238E27FC236}">
                  <a16:creationId xmlns:a16="http://schemas.microsoft.com/office/drawing/2014/main" id="{0164AF94-C997-4FFA-A650-78A5AE3A7385}"/>
                </a:ext>
              </a:extLst>
            </p:cNvPr>
            <p:cNvSpPr txBox="1"/>
            <p:nvPr/>
          </p:nvSpPr>
          <p:spPr>
            <a:xfrm>
              <a:off x="5010572" y="3340447"/>
              <a:ext cx="637222" cy="461665"/>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grpSp>
      <p:sp>
        <p:nvSpPr>
          <p:cNvPr id="68" name="Dikdörtgen 67"/>
          <p:cNvSpPr/>
          <p:nvPr/>
        </p:nvSpPr>
        <p:spPr>
          <a:xfrm>
            <a:off x="4636562" y="5963885"/>
            <a:ext cx="1223476" cy="369332"/>
          </a:xfrm>
          <a:prstGeom prst="rect">
            <a:avLst/>
          </a:prstGeom>
          <a:noFill/>
          <a:ln>
            <a:noFill/>
          </a:ln>
        </p:spPr>
        <p:txBody>
          <a:bodyPr wrap="none">
            <a:spAutoFit/>
          </a:bodyPr>
          <a:lstStyle/>
          <a:p>
            <a:r>
              <a:rPr lang="tr-TR" dirty="0">
                <a:solidFill>
                  <a:schemeClr val="bg2">
                    <a:lumMod val="10000"/>
                  </a:schemeClr>
                </a:solidFill>
                <a:latin typeface="Arial" panose="020B0604020202020204" pitchFamily="34" charset="0"/>
                <a:cs typeface="Arial" panose="020B0604020202020204" pitchFamily="34" charset="0"/>
                <a:hlinkClick r:id="rId8"/>
              </a:rPr>
              <a:t>KANIT-C8</a:t>
            </a:r>
            <a:endParaRPr lang="tr-TR" dirty="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07864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 name="Straight Connector 62">
            <a:extLst>
              <a:ext uri="{FF2B5EF4-FFF2-40B4-BE49-F238E27FC236}">
                <a16:creationId xmlns:a16="http://schemas.microsoft.com/office/drawing/2014/main" id="{C18E6355-EEB4-42B4-BFA9-F19731635D5B}"/>
              </a:ext>
            </a:extLst>
          </p:cNvPr>
          <p:cNvCxnSpPr>
            <a:cxnSpLocks/>
            <a:stCxn id="19" idx="2"/>
          </p:cNvCxnSpPr>
          <p:nvPr/>
        </p:nvCxnSpPr>
        <p:spPr>
          <a:xfrm flipV="1">
            <a:off x="3832836" y="1772546"/>
            <a:ext cx="1268789" cy="19472"/>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1" name="Başlık 1">
            <a:extLst>
              <a:ext uri="{FF2B5EF4-FFF2-40B4-BE49-F238E27FC236}">
                <a16:creationId xmlns:a16="http://schemas.microsoft.com/office/drawing/2014/main" id="{9B9A08EF-D482-3699-83D8-B7C7BC4504C9}"/>
              </a:ext>
            </a:extLst>
          </p:cNvPr>
          <p:cNvSpPr txBox="1">
            <a:spLocks/>
          </p:cNvSpPr>
          <p:nvPr/>
        </p:nvSpPr>
        <p:spPr>
          <a:xfrm>
            <a:off x="1519084" y="108387"/>
            <a:ext cx="8844116" cy="668061"/>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tr-TR" sz="4000" b="1" i="0" u="none" strike="noStrike" kern="1200" cap="none" spc="-60" normalizeH="0" baseline="0" noProof="0" dirty="0">
              <a:ln>
                <a:noFill/>
              </a:ln>
              <a:solidFill>
                <a:srgbClr val="006128"/>
              </a:solidFill>
              <a:effectLst/>
              <a:uLnTx/>
              <a:uFillTx/>
              <a:latin typeface="Calibri" panose="020F0502020204030204" pitchFamily="34" charset="0"/>
              <a:ea typeface="+mj-ea"/>
              <a:cs typeface="Calibri" panose="020F0502020204030204" pitchFamily="34" charset="0"/>
            </a:endParaRPr>
          </a:p>
        </p:txBody>
      </p:sp>
      <p:sp>
        <p:nvSpPr>
          <p:cNvPr id="12" name="Footer Placeholder 3">
            <a:extLst>
              <a:ext uri="{FF2B5EF4-FFF2-40B4-BE49-F238E27FC236}">
                <a16:creationId xmlns:a16="http://schemas.microsoft.com/office/drawing/2014/main" id="{97E6A089-EAE1-C632-A3DD-73FCBC50B5AD}"/>
              </a:ext>
            </a:extLst>
          </p:cNvPr>
          <p:cNvSpPr>
            <a:spLocks noGrp="1"/>
          </p:cNvSpPr>
          <p:nvPr>
            <p:ph type="ftr" sz="quarter" idx="11"/>
          </p:nvPr>
        </p:nvSpPr>
        <p:spPr>
          <a:xfrm>
            <a:off x="10191749" y="6337399"/>
            <a:ext cx="1949189" cy="318195"/>
          </a:xfrm>
        </p:spPr>
        <p:txBody>
          <a:bodyPr/>
          <a:lstStyle/>
          <a:p>
            <a:r>
              <a:rPr lang="tr-TR" sz="1800" dirty="0">
                <a:solidFill>
                  <a:prstClr val="white"/>
                </a:solidFill>
              </a:rPr>
              <a:t>www.cu.edu.tr</a:t>
            </a:r>
          </a:p>
        </p:txBody>
      </p:sp>
      <p:sp>
        <p:nvSpPr>
          <p:cNvPr id="13" name="Footer Placeholder 3">
            <a:extLst>
              <a:ext uri="{FF2B5EF4-FFF2-40B4-BE49-F238E27FC236}">
                <a16:creationId xmlns:a16="http://schemas.microsoft.com/office/drawing/2014/main" id="{BF945A67-81EA-95E9-B29E-6334E495E00E}"/>
              </a:ext>
            </a:extLst>
          </p:cNvPr>
          <p:cNvSpPr txBox="1">
            <a:spLocks/>
          </p:cNvSpPr>
          <p:nvPr/>
        </p:nvSpPr>
        <p:spPr>
          <a:xfrm>
            <a:off x="5467349" y="6337399"/>
            <a:ext cx="3352800"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dirty="0">
                <a:solidFill>
                  <a:prstClr val="white"/>
                </a:solidFill>
              </a:rPr>
              <a:t>Eğitim ve Öğretim</a:t>
            </a:r>
          </a:p>
        </p:txBody>
      </p:sp>
      <p:sp>
        <p:nvSpPr>
          <p:cNvPr id="2" name="Dikdörtgen 1"/>
          <p:cNvSpPr/>
          <p:nvPr/>
        </p:nvSpPr>
        <p:spPr>
          <a:xfrm>
            <a:off x="5416917" y="6319092"/>
            <a:ext cx="2383088" cy="369332"/>
          </a:xfrm>
          <a:prstGeom prst="rect">
            <a:avLst/>
          </a:prstGeom>
        </p:spPr>
        <p:txBody>
          <a:bodyPr wrap="none">
            <a:spAutoFit/>
          </a:bodyPr>
          <a:lstStyle/>
          <a:p>
            <a:r>
              <a:rPr lang="tr-TR" dirty="0">
                <a:solidFill>
                  <a:prstClr val="white"/>
                </a:solidFill>
              </a:rPr>
              <a:t>Araştırma ve Geliştirme</a:t>
            </a:r>
          </a:p>
        </p:txBody>
      </p:sp>
      <p:sp>
        <p:nvSpPr>
          <p:cNvPr id="15" name="Başlık 1">
            <a:extLst>
              <a:ext uri="{FF2B5EF4-FFF2-40B4-BE49-F238E27FC236}">
                <a16:creationId xmlns:a16="http://schemas.microsoft.com/office/drawing/2014/main" id="{9B9A08EF-D482-3699-83D8-B7C7BC4504C9}"/>
              </a:ext>
            </a:extLst>
          </p:cNvPr>
          <p:cNvSpPr txBox="1">
            <a:spLocks/>
          </p:cNvSpPr>
          <p:nvPr/>
        </p:nvSpPr>
        <p:spPr>
          <a:xfrm>
            <a:off x="1674061" y="33618"/>
            <a:ext cx="8844116" cy="668061"/>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4000" b="1" i="0" u="none" strike="noStrike" kern="1200" cap="none" spc="-60" normalizeH="0" baseline="0" noProof="0" dirty="0">
                <a:ln>
                  <a:noFill/>
                </a:ln>
                <a:solidFill>
                  <a:srgbClr val="006128"/>
                </a:solidFill>
                <a:effectLst/>
                <a:uLnTx/>
                <a:uFillTx/>
                <a:latin typeface="Calibri" panose="020F0502020204030204" pitchFamily="34" charset="0"/>
                <a:ea typeface="+mj-ea"/>
                <a:cs typeface="Calibri" panose="020F0502020204030204" pitchFamily="34" charset="0"/>
              </a:rPr>
              <a:t>C. ARAŞTIRMA VE GELİŞTİRME</a:t>
            </a:r>
          </a:p>
        </p:txBody>
      </p:sp>
      <p:sp>
        <p:nvSpPr>
          <p:cNvPr id="16" name="Oval 15">
            <a:extLst>
              <a:ext uri="{FF2B5EF4-FFF2-40B4-BE49-F238E27FC236}">
                <a16:creationId xmlns:a16="http://schemas.microsoft.com/office/drawing/2014/main" id="{900FA6BA-C2DA-4BCA-A7FC-EA27BF883E3B}"/>
              </a:ext>
            </a:extLst>
          </p:cNvPr>
          <p:cNvSpPr>
            <a:spLocks noChangeAspect="1"/>
          </p:cNvSpPr>
          <p:nvPr/>
        </p:nvSpPr>
        <p:spPr>
          <a:xfrm>
            <a:off x="599378" y="1697030"/>
            <a:ext cx="3801281" cy="3801281"/>
          </a:xfrm>
          <a:prstGeom prst="ellipse">
            <a:avLst/>
          </a:prstGeom>
          <a:solidFill>
            <a:srgbClr val="009999">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2">
                  <a:lumMod val="10000"/>
                </a:schemeClr>
              </a:solidFill>
            </a:endParaRPr>
          </a:p>
        </p:txBody>
      </p:sp>
      <p:sp>
        <p:nvSpPr>
          <p:cNvPr id="17" name="Dikdörtgen 16"/>
          <p:cNvSpPr/>
          <p:nvPr/>
        </p:nvSpPr>
        <p:spPr>
          <a:xfrm>
            <a:off x="1048981" y="3184297"/>
            <a:ext cx="2919248" cy="707886"/>
          </a:xfrm>
          <a:prstGeom prst="rect">
            <a:avLst/>
          </a:prstGeom>
        </p:spPr>
        <p:txBody>
          <a:bodyPr wrap="square">
            <a:spAutoFit/>
          </a:bodyPr>
          <a:lstStyle/>
          <a:p>
            <a:pPr algn="ctr"/>
            <a:r>
              <a:rPr lang="tr-TR" sz="2000" b="1" dirty="0">
                <a:solidFill>
                  <a:schemeClr val="bg2">
                    <a:lumMod val="10000"/>
                  </a:schemeClr>
                </a:solidFill>
                <a:latin typeface="Arial" panose="020B0604020202020204" pitchFamily="34" charset="0"/>
                <a:ea typeface="Cambria" panose="02040503050406030204" pitchFamily="18" charset="0"/>
                <a:cs typeface="Arial" panose="020B0604020202020204" pitchFamily="34" charset="0"/>
              </a:rPr>
              <a:t>Akademik veri izleme ve değerlendirme</a:t>
            </a:r>
          </a:p>
        </p:txBody>
      </p:sp>
      <p:grpSp>
        <p:nvGrpSpPr>
          <p:cNvPr id="18" name="Group 59">
            <a:extLst>
              <a:ext uri="{FF2B5EF4-FFF2-40B4-BE49-F238E27FC236}">
                <a16:creationId xmlns:a16="http://schemas.microsoft.com/office/drawing/2014/main" id="{8BAE26CD-F0CB-4AC8-9CFB-BA751DA5B17B}"/>
              </a:ext>
            </a:extLst>
          </p:cNvPr>
          <p:cNvGrpSpPr/>
          <p:nvPr/>
        </p:nvGrpSpPr>
        <p:grpSpPr>
          <a:xfrm flipH="1">
            <a:off x="516687" y="1302051"/>
            <a:ext cx="4674221" cy="4451085"/>
            <a:chOff x="6461891" y="-165555"/>
            <a:chExt cx="3546232" cy="3200400"/>
          </a:xfrm>
        </p:grpSpPr>
        <p:sp>
          <p:nvSpPr>
            <p:cNvPr id="19" name="Arc 60">
              <a:extLst>
                <a:ext uri="{FF2B5EF4-FFF2-40B4-BE49-F238E27FC236}">
                  <a16:creationId xmlns:a16="http://schemas.microsoft.com/office/drawing/2014/main" id="{4AB878C9-7DA7-4C73-AEEB-6F37542EEBD6}"/>
                </a:ext>
              </a:extLst>
            </p:cNvPr>
            <p:cNvSpPr>
              <a:spLocks/>
            </p:cNvSpPr>
            <p:nvPr/>
          </p:nvSpPr>
          <p:spPr>
            <a:xfrm rot="13380000">
              <a:off x="6807723" y="-165555"/>
              <a:ext cx="3200400" cy="3200400"/>
            </a:xfrm>
            <a:prstGeom prst="arc">
              <a:avLst>
                <a:gd name="adj1" fmla="val 16051444"/>
                <a:gd name="adj2" fmla="val 731065"/>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0" name="Straight Connector 62">
              <a:extLst>
                <a:ext uri="{FF2B5EF4-FFF2-40B4-BE49-F238E27FC236}">
                  <a16:creationId xmlns:a16="http://schemas.microsoft.com/office/drawing/2014/main" id="{F71A40A2-5CAD-429B-BF3E-D964546FA76F}"/>
                </a:ext>
              </a:extLst>
            </p:cNvPr>
            <p:cNvCxnSpPr>
              <a:cxnSpLocks/>
              <a:stCxn id="19" idx="0"/>
              <a:endCxn id="51" idx="1"/>
            </p:cNvCxnSpPr>
            <p:nvPr/>
          </p:nvCxnSpPr>
          <p:spPr>
            <a:xfrm flipH="1" flipV="1">
              <a:off x="6461891" y="2638132"/>
              <a:ext cx="849034" cy="1275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24" name="Dikdörtgen 23"/>
          <p:cNvSpPr/>
          <p:nvPr/>
        </p:nvSpPr>
        <p:spPr>
          <a:xfrm>
            <a:off x="5941142" y="1309112"/>
            <a:ext cx="6096000" cy="1200329"/>
          </a:xfrm>
          <a:prstGeom prst="rect">
            <a:avLst/>
          </a:prstGeom>
        </p:spPr>
        <p:txBody>
          <a:bodyPr>
            <a:spAutoFit/>
          </a:bodyPr>
          <a:lstStyle/>
          <a:p>
            <a:r>
              <a:rPr lang="tr-TR" dirty="0">
                <a:solidFill>
                  <a:schemeClr val="bg2">
                    <a:lumMod val="10000"/>
                  </a:schemeClr>
                </a:solidFill>
                <a:latin typeface="Arial" panose="020B0604020202020204" pitchFamily="34" charset="0"/>
                <a:cs typeface="Arial" panose="020B0604020202020204" pitchFamily="34" charset="0"/>
              </a:rPr>
              <a:t>Akademik veri izleme ve değerlendirme AVİDEK tarafından yapılmakta olup Kalite Komisyonunda görüşülmektedir</a:t>
            </a:r>
          </a:p>
          <a:p>
            <a:endParaRPr lang="tr-TR" dirty="0">
              <a:solidFill>
                <a:schemeClr val="bg2">
                  <a:lumMod val="10000"/>
                </a:schemeClr>
              </a:solidFill>
            </a:endParaRPr>
          </a:p>
        </p:txBody>
      </p:sp>
      <p:sp>
        <p:nvSpPr>
          <p:cNvPr id="25" name="Dikdörtgen 24"/>
          <p:cNvSpPr/>
          <p:nvPr/>
        </p:nvSpPr>
        <p:spPr>
          <a:xfrm>
            <a:off x="5953696" y="2527748"/>
            <a:ext cx="6096000" cy="2954655"/>
          </a:xfrm>
          <a:prstGeom prst="rect">
            <a:avLst/>
          </a:prstGeom>
        </p:spPr>
        <p:txBody>
          <a:bodyPr>
            <a:spAutoFit/>
          </a:bodyPr>
          <a:lstStyle/>
          <a:p>
            <a:r>
              <a:rPr lang="tr-TR" dirty="0">
                <a:solidFill>
                  <a:schemeClr val="bg2">
                    <a:lumMod val="10000"/>
                  </a:schemeClr>
                </a:solidFill>
                <a:latin typeface="Arial" panose="020B0604020202020204" pitchFamily="34" charset="0"/>
                <a:cs typeface="Arial" panose="020B0604020202020204" pitchFamily="34" charset="0"/>
              </a:rPr>
              <a:t>Belirli aralıklarla AVES özgeçmiş güncellemeleri akademik personel tarafından yapılmaktadır.  YÖKSİS ve WOS üzerinden veri çekebilmektedir</a:t>
            </a:r>
          </a:p>
          <a:p>
            <a:endParaRPr lang="tr-TR" sz="2500" dirty="0">
              <a:solidFill>
                <a:schemeClr val="bg2">
                  <a:lumMod val="10000"/>
                </a:schemeClr>
              </a:solidFill>
              <a:latin typeface="Arial" panose="020B0604020202020204" pitchFamily="34" charset="0"/>
              <a:cs typeface="Arial" panose="020B0604020202020204" pitchFamily="34" charset="0"/>
            </a:endParaRPr>
          </a:p>
          <a:p>
            <a:r>
              <a:rPr lang="tr-TR" dirty="0">
                <a:solidFill>
                  <a:schemeClr val="bg2">
                    <a:lumMod val="10000"/>
                  </a:schemeClr>
                </a:solidFill>
                <a:latin typeface="Arial" panose="020B0604020202020204" pitchFamily="34" charset="0"/>
                <a:cs typeface="Arial" panose="020B0604020202020204" pitchFamily="34" charset="0"/>
              </a:rPr>
              <a:t>BAP Proje başvuruları için AVES özgeçmişlerinin güncel olması gerekmektedir </a:t>
            </a:r>
            <a:endParaRPr lang="tr-TR" dirty="0">
              <a:solidFill>
                <a:srgbClr val="FF0000"/>
              </a:solidFill>
              <a:latin typeface="Arial" panose="020B0604020202020204" pitchFamily="34" charset="0"/>
              <a:cs typeface="Arial" panose="020B0604020202020204" pitchFamily="34" charset="0"/>
            </a:endParaRPr>
          </a:p>
          <a:p>
            <a:endParaRPr lang="tr-TR" dirty="0">
              <a:solidFill>
                <a:srgbClr val="FF0000"/>
              </a:solidFill>
              <a:latin typeface="Arial" panose="020B0604020202020204" pitchFamily="34" charset="0"/>
              <a:cs typeface="Arial" panose="020B0604020202020204" pitchFamily="34" charset="0"/>
            </a:endParaRPr>
          </a:p>
          <a:p>
            <a:endParaRPr lang="tr-TR" sz="1000" dirty="0">
              <a:solidFill>
                <a:srgbClr val="FF0000"/>
              </a:solidFill>
              <a:latin typeface="Arial" panose="020B0604020202020204" pitchFamily="34" charset="0"/>
              <a:cs typeface="Arial" panose="020B0604020202020204" pitchFamily="34" charset="0"/>
            </a:endParaRPr>
          </a:p>
          <a:p>
            <a:endParaRPr lang="tr-TR" dirty="0">
              <a:solidFill>
                <a:srgbClr val="FF0000"/>
              </a:solidFill>
              <a:latin typeface="Arial" panose="020B0604020202020204" pitchFamily="34" charset="0"/>
              <a:cs typeface="Arial" panose="020B0604020202020204" pitchFamily="34" charset="0"/>
            </a:endParaRPr>
          </a:p>
          <a:p>
            <a:r>
              <a:rPr lang="tr-TR" dirty="0">
                <a:solidFill>
                  <a:schemeClr val="bg2">
                    <a:lumMod val="10000"/>
                  </a:schemeClr>
                </a:solidFill>
                <a:latin typeface="Arial" panose="020B0604020202020204" pitchFamily="34" charset="0"/>
                <a:cs typeface="Arial" panose="020B0604020202020204" pitchFamily="34" charset="0"/>
              </a:rPr>
              <a:t>E-Kampus sistemi üzerinden raporlama</a:t>
            </a:r>
          </a:p>
        </p:txBody>
      </p:sp>
      <p:sp>
        <p:nvSpPr>
          <p:cNvPr id="3" name="Dikdörtgen 2"/>
          <p:cNvSpPr/>
          <p:nvPr/>
        </p:nvSpPr>
        <p:spPr>
          <a:xfrm>
            <a:off x="5915374" y="2132956"/>
            <a:ext cx="1223476" cy="369332"/>
          </a:xfrm>
          <a:prstGeom prst="rect">
            <a:avLst/>
          </a:prstGeom>
          <a:noFill/>
          <a:ln>
            <a:noFill/>
          </a:ln>
        </p:spPr>
        <p:txBody>
          <a:bodyPr wrap="none">
            <a:spAutoFit/>
          </a:bodyPr>
          <a:lstStyle/>
          <a:p>
            <a:pPr>
              <a:spcBef>
                <a:spcPts val="600"/>
              </a:spcBef>
            </a:pPr>
            <a:r>
              <a:rPr lang="tr-TR" dirty="0">
                <a:solidFill>
                  <a:schemeClr val="bg2">
                    <a:lumMod val="10000"/>
                  </a:schemeClr>
                </a:solidFill>
                <a:latin typeface="Arial" panose="020B0604020202020204" pitchFamily="34" charset="0"/>
                <a:cs typeface="Arial" panose="020B0604020202020204" pitchFamily="34" charset="0"/>
                <a:hlinkClick r:id="rId3"/>
              </a:rPr>
              <a:t>KANIT-C9</a:t>
            </a:r>
            <a:endParaRPr lang="tr-TR" dirty="0">
              <a:solidFill>
                <a:schemeClr val="bg2">
                  <a:lumMod val="10000"/>
                </a:schemeClr>
              </a:solidFill>
              <a:latin typeface="Arial" panose="020B0604020202020204" pitchFamily="34" charset="0"/>
              <a:cs typeface="Arial" panose="020B0604020202020204" pitchFamily="34" charset="0"/>
            </a:endParaRPr>
          </a:p>
        </p:txBody>
      </p:sp>
      <p:sp>
        <p:nvSpPr>
          <p:cNvPr id="4" name="Dikdörtgen 3"/>
          <p:cNvSpPr/>
          <p:nvPr/>
        </p:nvSpPr>
        <p:spPr>
          <a:xfrm>
            <a:off x="5953696" y="3316355"/>
            <a:ext cx="1351717" cy="369332"/>
          </a:xfrm>
          <a:prstGeom prst="rect">
            <a:avLst/>
          </a:prstGeom>
          <a:noFill/>
          <a:ln>
            <a:noFill/>
          </a:ln>
        </p:spPr>
        <p:txBody>
          <a:bodyPr wrap="none">
            <a:spAutoFit/>
          </a:bodyPr>
          <a:lstStyle/>
          <a:p>
            <a:r>
              <a:rPr lang="tr-TR" dirty="0">
                <a:solidFill>
                  <a:schemeClr val="bg2">
                    <a:lumMod val="10000"/>
                  </a:schemeClr>
                </a:solidFill>
                <a:latin typeface="Arial" panose="020B0604020202020204" pitchFamily="34" charset="0"/>
                <a:cs typeface="Arial" panose="020B0604020202020204" pitchFamily="34" charset="0"/>
                <a:hlinkClick r:id="rId4"/>
              </a:rPr>
              <a:t>KANIT-C10</a:t>
            </a:r>
            <a:endParaRPr lang="tr-TR" dirty="0">
              <a:solidFill>
                <a:schemeClr val="bg2">
                  <a:lumMod val="10000"/>
                </a:schemeClr>
              </a:solidFill>
              <a:latin typeface="Arial" panose="020B0604020202020204" pitchFamily="34" charset="0"/>
              <a:cs typeface="Arial" panose="020B0604020202020204" pitchFamily="34" charset="0"/>
            </a:endParaRPr>
          </a:p>
        </p:txBody>
      </p:sp>
      <p:grpSp>
        <p:nvGrpSpPr>
          <p:cNvPr id="27" name="Grup 26"/>
          <p:cNvGrpSpPr/>
          <p:nvPr/>
        </p:nvGrpSpPr>
        <p:grpSpPr>
          <a:xfrm>
            <a:off x="-12810" y="793197"/>
            <a:ext cx="12197241" cy="6008868"/>
            <a:chOff x="-5241" y="730729"/>
            <a:chExt cx="12197241" cy="6008868"/>
          </a:xfrm>
        </p:grpSpPr>
        <p:grpSp>
          <p:nvGrpSpPr>
            <p:cNvPr id="28" name="Grup 27"/>
            <p:cNvGrpSpPr/>
            <p:nvPr/>
          </p:nvGrpSpPr>
          <p:grpSpPr>
            <a:xfrm>
              <a:off x="-5241" y="6071536"/>
              <a:ext cx="12197241" cy="668061"/>
              <a:chOff x="-5241" y="6071536"/>
              <a:chExt cx="12197241" cy="668061"/>
            </a:xfrm>
          </p:grpSpPr>
          <p:pic>
            <p:nvPicPr>
              <p:cNvPr id="30" name="Resim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482" y="6071536"/>
                <a:ext cx="3023608" cy="668061"/>
              </a:xfrm>
              <a:prstGeom prst="rect">
                <a:avLst/>
              </a:prstGeom>
            </p:spPr>
          </p:pic>
          <p:pic>
            <p:nvPicPr>
              <p:cNvPr id="31" name="Resim 3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47090" y="6253654"/>
                <a:ext cx="8544910" cy="346842"/>
              </a:xfrm>
              <a:prstGeom prst="rect">
                <a:avLst/>
              </a:prstGeom>
            </p:spPr>
          </p:pic>
          <p:pic>
            <p:nvPicPr>
              <p:cNvPr id="32" name="Resim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41" y="6264165"/>
                <a:ext cx="628723" cy="346842"/>
              </a:xfrm>
              <a:prstGeom prst="rect">
                <a:avLst/>
              </a:prstGeom>
            </p:spPr>
          </p:pic>
          <p:sp>
            <p:nvSpPr>
              <p:cNvPr id="33" name="Metin kutusu 32"/>
              <p:cNvSpPr txBox="1"/>
              <p:nvPr/>
            </p:nvSpPr>
            <p:spPr>
              <a:xfrm>
                <a:off x="9538138" y="6220900"/>
                <a:ext cx="2228193" cy="369332"/>
              </a:xfrm>
              <a:prstGeom prst="rect">
                <a:avLst/>
              </a:prstGeom>
              <a:noFill/>
            </p:spPr>
            <p:txBody>
              <a:bodyPr wrap="square" rtlCol="0">
                <a:spAutoFit/>
              </a:bodyPr>
              <a:lstStyle/>
              <a:p>
                <a:r>
                  <a:rPr lang="tr-TR" dirty="0">
                    <a:solidFill>
                      <a:prstClr val="white"/>
                    </a:solidFill>
                    <a:latin typeface="Corbel" panose="020B0503020204020204" pitchFamily="34" charset="0"/>
                  </a:rPr>
                  <a:t>www.cu.edu.tr</a:t>
                </a:r>
              </a:p>
            </p:txBody>
          </p:sp>
        </p:grpSp>
        <p:pic>
          <p:nvPicPr>
            <p:cNvPr id="29" name="Resim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730729"/>
              <a:ext cx="12192000" cy="45719"/>
            </a:xfrm>
            <a:prstGeom prst="rect">
              <a:avLst/>
            </a:prstGeom>
          </p:spPr>
        </p:pic>
      </p:grpSp>
      <p:grpSp>
        <p:nvGrpSpPr>
          <p:cNvPr id="34" name="Group 33">
            <a:extLst>
              <a:ext uri="{FF2B5EF4-FFF2-40B4-BE49-F238E27FC236}">
                <a16:creationId xmlns:a16="http://schemas.microsoft.com/office/drawing/2014/main" id="{F2E8E39C-34C8-4232-9607-301A445D5449}"/>
              </a:ext>
            </a:extLst>
          </p:cNvPr>
          <p:cNvGrpSpPr/>
          <p:nvPr/>
        </p:nvGrpSpPr>
        <p:grpSpPr>
          <a:xfrm>
            <a:off x="5058974" y="1459100"/>
            <a:ext cx="653057" cy="623353"/>
            <a:chOff x="4999335" y="3265842"/>
            <a:chExt cx="653057" cy="623353"/>
          </a:xfrm>
        </p:grpSpPr>
        <p:grpSp>
          <p:nvGrpSpPr>
            <p:cNvPr id="35" name="Group 66">
              <a:extLst>
                <a:ext uri="{FF2B5EF4-FFF2-40B4-BE49-F238E27FC236}">
                  <a16:creationId xmlns:a16="http://schemas.microsoft.com/office/drawing/2014/main" id="{F1183160-2FF3-40B1-82CE-C4F8BFA3A4AE}"/>
                </a:ext>
              </a:extLst>
            </p:cNvPr>
            <p:cNvGrpSpPr/>
            <p:nvPr/>
          </p:nvGrpSpPr>
          <p:grpSpPr>
            <a:xfrm>
              <a:off x="4999335" y="3265842"/>
              <a:ext cx="653057" cy="623353"/>
              <a:chOff x="3584332" y="1734086"/>
              <a:chExt cx="747024" cy="731520"/>
            </a:xfrm>
          </p:grpSpPr>
          <p:sp>
            <p:nvSpPr>
              <p:cNvPr id="37" name="Oval 36">
                <a:extLst>
                  <a:ext uri="{FF2B5EF4-FFF2-40B4-BE49-F238E27FC236}">
                    <a16:creationId xmlns:a16="http://schemas.microsoft.com/office/drawing/2014/main" id="{317BD45D-AB62-4A74-9873-AB0F0889549B}"/>
                  </a:ext>
                </a:extLst>
              </p:cNvPr>
              <p:cNvSpPr>
                <a:spLocks noChangeAspect="1"/>
              </p:cNvSpPr>
              <p:nvPr/>
            </p:nvSpPr>
            <p:spPr>
              <a:xfrm rot="10800000">
                <a:off x="3599836" y="1734086"/>
                <a:ext cx="731520" cy="731520"/>
              </a:xfrm>
              <a:prstGeom prst="ellipse">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3">
                <a:extLst>
                  <a:ext uri="{FF2B5EF4-FFF2-40B4-BE49-F238E27FC236}">
                    <a16:creationId xmlns:a16="http://schemas.microsoft.com/office/drawing/2014/main" id="{663A99FB-1C23-4CF1-BE2C-1A6FE37EA781}"/>
                  </a:ext>
                </a:extLst>
              </p:cNvPr>
              <p:cNvSpPr txBox="1"/>
              <p:nvPr/>
            </p:nvSpPr>
            <p:spPr>
              <a:xfrm>
                <a:off x="3584332" y="1836737"/>
                <a:ext cx="728911" cy="246261"/>
              </a:xfrm>
              <a:prstGeom prst="rect">
                <a:avLst/>
              </a:prstGeom>
              <a:noFill/>
            </p:spPr>
            <p:txBody>
              <a:bodyPr wrap="square" rtlCol="0">
                <a:spAutoFit/>
              </a:bodyPr>
              <a:lstStyle/>
              <a:p>
                <a:pPr algn="ctr" defTabSz="1219170">
                  <a:spcBef>
                    <a:spcPct val="20000"/>
                  </a:spcBef>
                  <a:defRPr/>
                </a:pPr>
                <a:endParaRPr lang="en-US" sz="900" b="1" dirty="0">
                  <a:solidFill>
                    <a:schemeClr val="bg1"/>
                  </a:solidFill>
                </a:endParaRPr>
              </a:p>
            </p:txBody>
          </p:sp>
        </p:grpSp>
        <p:sp>
          <p:nvSpPr>
            <p:cNvPr id="36" name="TextBox 33">
              <a:extLst>
                <a:ext uri="{FF2B5EF4-FFF2-40B4-BE49-F238E27FC236}">
                  <a16:creationId xmlns:a16="http://schemas.microsoft.com/office/drawing/2014/main" id="{0243020C-1078-4B87-9ADB-D2041A1766B3}"/>
                </a:ext>
              </a:extLst>
            </p:cNvPr>
            <p:cNvSpPr txBox="1"/>
            <p:nvPr/>
          </p:nvSpPr>
          <p:spPr>
            <a:xfrm>
              <a:off x="5010572" y="3340447"/>
              <a:ext cx="637222" cy="461665"/>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grpSp>
      <p:grpSp>
        <p:nvGrpSpPr>
          <p:cNvPr id="39" name="Group 38">
            <a:extLst>
              <a:ext uri="{FF2B5EF4-FFF2-40B4-BE49-F238E27FC236}">
                <a16:creationId xmlns:a16="http://schemas.microsoft.com/office/drawing/2014/main" id="{B94D3034-7FAF-4C04-BA7E-A11F5B677A77}"/>
              </a:ext>
            </a:extLst>
          </p:cNvPr>
          <p:cNvGrpSpPr/>
          <p:nvPr/>
        </p:nvGrpSpPr>
        <p:grpSpPr>
          <a:xfrm>
            <a:off x="5090388" y="2721351"/>
            <a:ext cx="653057" cy="623353"/>
            <a:chOff x="4999335" y="3265842"/>
            <a:chExt cx="653057" cy="623353"/>
          </a:xfrm>
        </p:grpSpPr>
        <p:grpSp>
          <p:nvGrpSpPr>
            <p:cNvPr id="40" name="Group 66">
              <a:extLst>
                <a:ext uri="{FF2B5EF4-FFF2-40B4-BE49-F238E27FC236}">
                  <a16:creationId xmlns:a16="http://schemas.microsoft.com/office/drawing/2014/main" id="{7C8D3771-C9B1-4787-95C9-9CC1AED78B9C}"/>
                </a:ext>
              </a:extLst>
            </p:cNvPr>
            <p:cNvGrpSpPr/>
            <p:nvPr/>
          </p:nvGrpSpPr>
          <p:grpSpPr>
            <a:xfrm>
              <a:off x="4999335" y="3265842"/>
              <a:ext cx="653057" cy="623353"/>
              <a:chOff x="3584332" y="1734086"/>
              <a:chExt cx="747024" cy="731520"/>
            </a:xfrm>
          </p:grpSpPr>
          <p:sp>
            <p:nvSpPr>
              <p:cNvPr id="42" name="Oval 41">
                <a:extLst>
                  <a:ext uri="{FF2B5EF4-FFF2-40B4-BE49-F238E27FC236}">
                    <a16:creationId xmlns:a16="http://schemas.microsoft.com/office/drawing/2014/main" id="{F9346170-1040-4800-B51E-BD7902A0CF9C}"/>
                  </a:ext>
                </a:extLst>
              </p:cNvPr>
              <p:cNvSpPr>
                <a:spLocks noChangeAspect="1"/>
              </p:cNvSpPr>
              <p:nvPr/>
            </p:nvSpPr>
            <p:spPr>
              <a:xfrm rot="10800000">
                <a:off x="3599836" y="1734086"/>
                <a:ext cx="731520" cy="731520"/>
              </a:xfrm>
              <a:prstGeom prst="ellipse">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33">
                <a:extLst>
                  <a:ext uri="{FF2B5EF4-FFF2-40B4-BE49-F238E27FC236}">
                    <a16:creationId xmlns:a16="http://schemas.microsoft.com/office/drawing/2014/main" id="{3E1D1B1D-8AFF-4373-ABFE-5B81B2464AE7}"/>
                  </a:ext>
                </a:extLst>
              </p:cNvPr>
              <p:cNvSpPr txBox="1"/>
              <p:nvPr/>
            </p:nvSpPr>
            <p:spPr>
              <a:xfrm>
                <a:off x="3584332" y="1836737"/>
                <a:ext cx="728911" cy="246261"/>
              </a:xfrm>
              <a:prstGeom prst="rect">
                <a:avLst/>
              </a:prstGeom>
              <a:noFill/>
            </p:spPr>
            <p:txBody>
              <a:bodyPr wrap="square" rtlCol="0">
                <a:spAutoFit/>
              </a:bodyPr>
              <a:lstStyle/>
              <a:p>
                <a:pPr algn="ctr" defTabSz="1219170">
                  <a:spcBef>
                    <a:spcPct val="20000"/>
                  </a:spcBef>
                  <a:defRPr/>
                </a:pPr>
                <a:endParaRPr lang="en-US" sz="900" b="1" dirty="0">
                  <a:solidFill>
                    <a:schemeClr val="bg1"/>
                  </a:solidFill>
                </a:endParaRPr>
              </a:p>
            </p:txBody>
          </p:sp>
        </p:grpSp>
        <p:sp>
          <p:nvSpPr>
            <p:cNvPr id="41" name="TextBox 33">
              <a:extLst>
                <a:ext uri="{FF2B5EF4-FFF2-40B4-BE49-F238E27FC236}">
                  <a16:creationId xmlns:a16="http://schemas.microsoft.com/office/drawing/2014/main" id="{FCD2CCBA-C6C9-4420-B81B-2BC0D5151462}"/>
                </a:ext>
              </a:extLst>
            </p:cNvPr>
            <p:cNvSpPr txBox="1"/>
            <p:nvPr/>
          </p:nvSpPr>
          <p:spPr>
            <a:xfrm>
              <a:off x="5010572" y="3340447"/>
              <a:ext cx="637222" cy="461665"/>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grpSp>
      <p:grpSp>
        <p:nvGrpSpPr>
          <p:cNvPr id="44" name="Group 43">
            <a:extLst>
              <a:ext uri="{FF2B5EF4-FFF2-40B4-BE49-F238E27FC236}">
                <a16:creationId xmlns:a16="http://schemas.microsoft.com/office/drawing/2014/main" id="{876E88DB-47A7-4DDE-86B7-72732CDFC25B}"/>
              </a:ext>
            </a:extLst>
          </p:cNvPr>
          <p:cNvGrpSpPr/>
          <p:nvPr/>
        </p:nvGrpSpPr>
        <p:grpSpPr>
          <a:xfrm>
            <a:off x="5140124" y="3714927"/>
            <a:ext cx="653057" cy="623353"/>
            <a:chOff x="4999335" y="3265842"/>
            <a:chExt cx="653057" cy="623353"/>
          </a:xfrm>
        </p:grpSpPr>
        <p:grpSp>
          <p:nvGrpSpPr>
            <p:cNvPr id="45" name="Group 66">
              <a:extLst>
                <a:ext uri="{FF2B5EF4-FFF2-40B4-BE49-F238E27FC236}">
                  <a16:creationId xmlns:a16="http://schemas.microsoft.com/office/drawing/2014/main" id="{0F2ABA56-6D7C-4372-8026-5A5406AFFE41}"/>
                </a:ext>
              </a:extLst>
            </p:cNvPr>
            <p:cNvGrpSpPr/>
            <p:nvPr/>
          </p:nvGrpSpPr>
          <p:grpSpPr>
            <a:xfrm>
              <a:off x="4999335" y="3265842"/>
              <a:ext cx="653057" cy="623353"/>
              <a:chOff x="3584332" y="1734086"/>
              <a:chExt cx="747024" cy="731520"/>
            </a:xfrm>
          </p:grpSpPr>
          <p:sp>
            <p:nvSpPr>
              <p:cNvPr id="47" name="Oval 46">
                <a:extLst>
                  <a:ext uri="{FF2B5EF4-FFF2-40B4-BE49-F238E27FC236}">
                    <a16:creationId xmlns:a16="http://schemas.microsoft.com/office/drawing/2014/main" id="{2EF3D7F3-8347-4714-96B2-655804923F4D}"/>
                  </a:ext>
                </a:extLst>
              </p:cNvPr>
              <p:cNvSpPr>
                <a:spLocks noChangeAspect="1"/>
              </p:cNvSpPr>
              <p:nvPr/>
            </p:nvSpPr>
            <p:spPr>
              <a:xfrm rot="10800000">
                <a:off x="3599836" y="1734086"/>
                <a:ext cx="731520" cy="731520"/>
              </a:xfrm>
              <a:prstGeom prst="ellipse">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33">
                <a:extLst>
                  <a:ext uri="{FF2B5EF4-FFF2-40B4-BE49-F238E27FC236}">
                    <a16:creationId xmlns:a16="http://schemas.microsoft.com/office/drawing/2014/main" id="{33264E21-6334-468C-AA4C-FBF8D1F17AE1}"/>
                  </a:ext>
                </a:extLst>
              </p:cNvPr>
              <p:cNvSpPr txBox="1"/>
              <p:nvPr/>
            </p:nvSpPr>
            <p:spPr>
              <a:xfrm>
                <a:off x="3584332" y="1836737"/>
                <a:ext cx="728911" cy="246261"/>
              </a:xfrm>
              <a:prstGeom prst="rect">
                <a:avLst/>
              </a:prstGeom>
              <a:noFill/>
            </p:spPr>
            <p:txBody>
              <a:bodyPr wrap="square" rtlCol="0">
                <a:spAutoFit/>
              </a:bodyPr>
              <a:lstStyle/>
              <a:p>
                <a:pPr algn="ctr" defTabSz="1219170">
                  <a:spcBef>
                    <a:spcPct val="20000"/>
                  </a:spcBef>
                  <a:defRPr/>
                </a:pPr>
                <a:endParaRPr lang="en-US" sz="900" b="1" dirty="0">
                  <a:solidFill>
                    <a:schemeClr val="bg1"/>
                  </a:solidFill>
                </a:endParaRPr>
              </a:p>
            </p:txBody>
          </p:sp>
        </p:grpSp>
        <p:sp>
          <p:nvSpPr>
            <p:cNvPr id="46" name="TextBox 33">
              <a:extLst>
                <a:ext uri="{FF2B5EF4-FFF2-40B4-BE49-F238E27FC236}">
                  <a16:creationId xmlns:a16="http://schemas.microsoft.com/office/drawing/2014/main" id="{1C5A001D-FE96-4E65-8D11-C91B6942AABE}"/>
                </a:ext>
              </a:extLst>
            </p:cNvPr>
            <p:cNvSpPr txBox="1"/>
            <p:nvPr/>
          </p:nvSpPr>
          <p:spPr>
            <a:xfrm>
              <a:off x="5010572" y="3340447"/>
              <a:ext cx="637222" cy="461665"/>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grpSp>
      <p:grpSp>
        <p:nvGrpSpPr>
          <p:cNvPr id="49" name="Group 48">
            <a:extLst>
              <a:ext uri="{FF2B5EF4-FFF2-40B4-BE49-F238E27FC236}">
                <a16:creationId xmlns:a16="http://schemas.microsoft.com/office/drawing/2014/main" id="{5BE435E8-AFC0-453E-A043-6D14AC6F0C77}"/>
              </a:ext>
            </a:extLst>
          </p:cNvPr>
          <p:cNvGrpSpPr/>
          <p:nvPr/>
        </p:nvGrpSpPr>
        <p:grpSpPr>
          <a:xfrm>
            <a:off x="5179671" y="4895953"/>
            <a:ext cx="653057" cy="623353"/>
            <a:chOff x="4999335" y="3265842"/>
            <a:chExt cx="653057" cy="623353"/>
          </a:xfrm>
        </p:grpSpPr>
        <p:grpSp>
          <p:nvGrpSpPr>
            <p:cNvPr id="50" name="Group 66">
              <a:extLst>
                <a:ext uri="{FF2B5EF4-FFF2-40B4-BE49-F238E27FC236}">
                  <a16:creationId xmlns:a16="http://schemas.microsoft.com/office/drawing/2014/main" id="{7307B4C7-2BE6-456A-B287-46E4E68E420C}"/>
                </a:ext>
              </a:extLst>
            </p:cNvPr>
            <p:cNvGrpSpPr/>
            <p:nvPr/>
          </p:nvGrpSpPr>
          <p:grpSpPr>
            <a:xfrm>
              <a:off x="4999335" y="3265842"/>
              <a:ext cx="653057" cy="623353"/>
              <a:chOff x="3584332" y="1734086"/>
              <a:chExt cx="747024" cy="731520"/>
            </a:xfrm>
          </p:grpSpPr>
          <p:sp>
            <p:nvSpPr>
              <p:cNvPr id="52" name="Oval 51">
                <a:extLst>
                  <a:ext uri="{FF2B5EF4-FFF2-40B4-BE49-F238E27FC236}">
                    <a16:creationId xmlns:a16="http://schemas.microsoft.com/office/drawing/2014/main" id="{A17935CC-7471-48D9-BB43-51D98368BAAB}"/>
                  </a:ext>
                </a:extLst>
              </p:cNvPr>
              <p:cNvSpPr>
                <a:spLocks noChangeAspect="1"/>
              </p:cNvSpPr>
              <p:nvPr/>
            </p:nvSpPr>
            <p:spPr>
              <a:xfrm rot="10800000">
                <a:off x="3599836" y="1734086"/>
                <a:ext cx="731520" cy="731520"/>
              </a:xfrm>
              <a:prstGeom prst="ellipse">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33">
                <a:extLst>
                  <a:ext uri="{FF2B5EF4-FFF2-40B4-BE49-F238E27FC236}">
                    <a16:creationId xmlns:a16="http://schemas.microsoft.com/office/drawing/2014/main" id="{F9556357-E0BA-4EE5-8AD5-7C74E455EEC2}"/>
                  </a:ext>
                </a:extLst>
              </p:cNvPr>
              <p:cNvSpPr txBox="1"/>
              <p:nvPr/>
            </p:nvSpPr>
            <p:spPr>
              <a:xfrm>
                <a:off x="3584332" y="1836737"/>
                <a:ext cx="728911" cy="246261"/>
              </a:xfrm>
              <a:prstGeom prst="rect">
                <a:avLst/>
              </a:prstGeom>
              <a:noFill/>
            </p:spPr>
            <p:txBody>
              <a:bodyPr wrap="square" rtlCol="0">
                <a:spAutoFit/>
              </a:bodyPr>
              <a:lstStyle/>
              <a:p>
                <a:pPr algn="ctr" defTabSz="1219170">
                  <a:spcBef>
                    <a:spcPct val="20000"/>
                  </a:spcBef>
                  <a:defRPr/>
                </a:pPr>
                <a:endParaRPr lang="en-US" sz="900" b="1" dirty="0">
                  <a:solidFill>
                    <a:schemeClr val="bg1"/>
                  </a:solidFill>
                </a:endParaRPr>
              </a:p>
            </p:txBody>
          </p:sp>
        </p:grpSp>
        <p:sp>
          <p:nvSpPr>
            <p:cNvPr id="51" name="TextBox 33">
              <a:extLst>
                <a:ext uri="{FF2B5EF4-FFF2-40B4-BE49-F238E27FC236}">
                  <a16:creationId xmlns:a16="http://schemas.microsoft.com/office/drawing/2014/main" id="{BDB43A74-330B-42F4-87D3-E0B67C7B6778}"/>
                </a:ext>
              </a:extLst>
            </p:cNvPr>
            <p:cNvSpPr txBox="1"/>
            <p:nvPr/>
          </p:nvSpPr>
          <p:spPr>
            <a:xfrm>
              <a:off x="5010572" y="3340447"/>
              <a:ext cx="637222" cy="461665"/>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grpSp>
      <p:cxnSp>
        <p:nvCxnSpPr>
          <p:cNvPr id="54" name="Straight Connector 62">
            <a:extLst>
              <a:ext uri="{FF2B5EF4-FFF2-40B4-BE49-F238E27FC236}">
                <a16:creationId xmlns:a16="http://schemas.microsoft.com/office/drawing/2014/main" id="{B7C81056-6647-4629-AF1D-EB404D0EE842}"/>
              </a:ext>
            </a:extLst>
          </p:cNvPr>
          <p:cNvCxnSpPr>
            <a:cxnSpLocks/>
            <a:endCxn id="46" idx="1"/>
          </p:cNvCxnSpPr>
          <p:nvPr/>
        </p:nvCxnSpPr>
        <p:spPr>
          <a:xfrm flipV="1">
            <a:off x="4752975" y="4020365"/>
            <a:ext cx="398386" cy="10139"/>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5" name="Straight Connector 62">
            <a:extLst>
              <a:ext uri="{FF2B5EF4-FFF2-40B4-BE49-F238E27FC236}">
                <a16:creationId xmlns:a16="http://schemas.microsoft.com/office/drawing/2014/main" id="{797B3C0A-4437-42C5-8EDD-E6056F5B76B9}"/>
              </a:ext>
            </a:extLst>
          </p:cNvPr>
          <p:cNvCxnSpPr>
            <a:cxnSpLocks/>
            <a:endCxn id="41" idx="1"/>
          </p:cNvCxnSpPr>
          <p:nvPr/>
        </p:nvCxnSpPr>
        <p:spPr>
          <a:xfrm flipV="1">
            <a:off x="4686384" y="3026789"/>
            <a:ext cx="415241" cy="475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37193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Başlık 1">
            <a:extLst>
              <a:ext uri="{FF2B5EF4-FFF2-40B4-BE49-F238E27FC236}">
                <a16:creationId xmlns:a16="http://schemas.microsoft.com/office/drawing/2014/main" id="{9B9A08EF-D482-3699-83D8-B7C7BC4504C9}"/>
              </a:ext>
            </a:extLst>
          </p:cNvPr>
          <p:cNvSpPr txBox="1">
            <a:spLocks/>
          </p:cNvSpPr>
          <p:nvPr/>
        </p:nvSpPr>
        <p:spPr>
          <a:xfrm>
            <a:off x="1519084" y="108387"/>
            <a:ext cx="8844116" cy="668061"/>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4000" b="1" i="0" u="none" strike="noStrike" kern="1200" cap="none" spc="-60" normalizeH="0" baseline="0" noProof="0" dirty="0">
                <a:ln>
                  <a:noFill/>
                </a:ln>
                <a:solidFill>
                  <a:srgbClr val="006128"/>
                </a:solidFill>
                <a:effectLst/>
                <a:uLnTx/>
                <a:uFillTx/>
                <a:latin typeface="Calibri" panose="020F0502020204030204" pitchFamily="34" charset="0"/>
                <a:ea typeface="+mj-ea"/>
                <a:cs typeface="Calibri" panose="020F0502020204030204" pitchFamily="34" charset="0"/>
              </a:rPr>
              <a:t>C. ARAŞTIRMA VE GELİŞTİRME</a:t>
            </a:r>
          </a:p>
        </p:txBody>
      </p:sp>
      <p:sp>
        <p:nvSpPr>
          <p:cNvPr id="12" name="Dikdörtgen 11"/>
          <p:cNvSpPr/>
          <p:nvPr/>
        </p:nvSpPr>
        <p:spPr>
          <a:xfrm>
            <a:off x="5401070" y="6263918"/>
            <a:ext cx="2383088" cy="369332"/>
          </a:xfrm>
          <a:prstGeom prst="rect">
            <a:avLst/>
          </a:prstGeom>
        </p:spPr>
        <p:txBody>
          <a:bodyPr wrap="none">
            <a:spAutoFit/>
          </a:bodyPr>
          <a:lstStyle/>
          <a:p>
            <a:r>
              <a:rPr lang="tr-TR" dirty="0">
                <a:solidFill>
                  <a:prstClr val="white"/>
                </a:solidFill>
              </a:rPr>
              <a:t>Araştırma ve Geliştirme</a:t>
            </a:r>
          </a:p>
        </p:txBody>
      </p:sp>
      <p:grpSp>
        <p:nvGrpSpPr>
          <p:cNvPr id="14" name="Grup 13"/>
          <p:cNvGrpSpPr/>
          <p:nvPr/>
        </p:nvGrpSpPr>
        <p:grpSpPr>
          <a:xfrm>
            <a:off x="-12810" y="793197"/>
            <a:ext cx="12197241" cy="6008868"/>
            <a:chOff x="-5241" y="730729"/>
            <a:chExt cx="12197241" cy="6008868"/>
          </a:xfrm>
        </p:grpSpPr>
        <p:grpSp>
          <p:nvGrpSpPr>
            <p:cNvPr id="15" name="Grup 14"/>
            <p:cNvGrpSpPr/>
            <p:nvPr/>
          </p:nvGrpSpPr>
          <p:grpSpPr>
            <a:xfrm>
              <a:off x="-5241" y="6071536"/>
              <a:ext cx="12197241" cy="668061"/>
              <a:chOff x="-5241" y="6071536"/>
              <a:chExt cx="12197241" cy="668061"/>
            </a:xfrm>
          </p:grpSpPr>
          <p:pic>
            <p:nvPicPr>
              <p:cNvPr id="17" name="Resim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482" y="6071536"/>
                <a:ext cx="3023608" cy="668061"/>
              </a:xfrm>
              <a:prstGeom prst="rect">
                <a:avLst/>
              </a:prstGeom>
            </p:spPr>
          </p:pic>
          <p:pic>
            <p:nvPicPr>
              <p:cNvPr id="18" name="Resim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7090" y="6253654"/>
                <a:ext cx="8544910" cy="346842"/>
              </a:xfrm>
              <a:prstGeom prst="rect">
                <a:avLst/>
              </a:prstGeom>
            </p:spPr>
          </p:pic>
          <p:pic>
            <p:nvPicPr>
              <p:cNvPr id="19" name="Resim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1" y="6264165"/>
                <a:ext cx="628723" cy="346842"/>
              </a:xfrm>
              <a:prstGeom prst="rect">
                <a:avLst/>
              </a:prstGeom>
            </p:spPr>
          </p:pic>
          <p:sp>
            <p:nvSpPr>
              <p:cNvPr id="20" name="Metin kutusu 19"/>
              <p:cNvSpPr txBox="1"/>
              <p:nvPr/>
            </p:nvSpPr>
            <p:spPr>
              <a:xfrm>
                <a:off x="9538138" y="6220900"/>
                <a:ext cx="2228193" cy="369332"/>
              </a:xfrm>
              <a:prstGeom prst="rect">
                <a:avLst/>
              </a:prstGeom>
              <a:noFill/>
            </p:spPr>
            <p:txBody>
              <a:bodyPr wrap="square" rtlCol="0">
                <a:spAutoFit/>
              </a:bodyPr>
              <a:lstStyle/>
              <a:p>
                <a:r>
                  <a:rPr lang="tr-TR" dirty="0">
                    <a:solidFill>
                      <a:prstClr val="white"/>
                    </a:solidFill>
                    <a:latin typeface="Corbel" panose="020B0503020204020204" pitchFamily="34" charset="0"/>
                  </a:rPr>
                  <a:t>www.cu.edu.tr</a:t>
                </a:r>
              </a:p>
            </p:txBody>
          </p:sp>
        </p:grpSp>
        <p:pic>
          <p:nvPicPr>
            <p:cNvPr id="16" name="Resim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30729"/>
              <a:ext cx="12192000" cy="45719"/>
            </a:xfrm>
            <a:prstGeom prst="rect">
              <a:avLst/>
            </a:prstGeom>
          </p:spPr>
        </p:pic>
      </p:grpSp>
      <p:sp>
        <p:nvSpPr>
          <p:cNvPr id="8" name="TextBox 7">
            <a:extLst>
              <a:ext uri="{FF2B5EF4-FFF2-40B4-BE49-F238E27FC236}">
                <a16:creationId xmlns:a16="http://schemas.microsoft.com/office/drawing/2014/main" id="{155C8F06-B077-473E-ADC3-9A46B060AE8C}"/>
              </a:ext>
            </a:extLst>
          </p:cNvPr>
          <p:cNvSpPr txBox="1"/>
          <p:nvPr/>
        </p:nvSpPr>
        <p:spPr>
          <a:xfrm>
            <a:off x="0" y="917585"/>
            <a:ext cx="12197241" cy="1200329"/>
          </a:xfrm>
          <a:prstGeom prst="rect">
            <a:avLst/>
          </a:prstGeom>
          <a:noFill/>
        </p:spPr>
        <p:txBody>
          <a:bodyPr wrap="square" rtlCol="0">
            <a:spAutoFit/>
          </a:bodyPr>
          <a:lstStyle/>
          <a:p>
            <a:pPr algn="ctr"/>
            <a:r>
              <a:rPr lang="tr-TR" b="1" dirty="0">
                <a:solidFill>
                  <a:schemeClr val="bg2">
                    <a:lumMod val="10000"/>
                  </a:schemeClr>
                </a:solidFill>
              </a:rPr>
              <a:t>ÇUKUROVA ÜNİVERSİTESİ</a:t>
            </a:r>
            <a:endParaRPr lang="tr-TR" dirty="0">
              <a:solidFill>
                <a:schemeClr val="bg2">
                  <a:lumMod val="10000"/>
                </a:schemeClr>
              </a:solidFill>
            </a:endParaRPr>
          </a:p>
          <a:p>
            <a:pPr algn="ctr"/>
            <a:r>
              <a:rPr lang="tr-TR" b="1" dirty="0">
                <a:solidFill>
                  <a:schemeClr val="bg2">
                    <a:lumMod val="10000"/>
                  </a:schemeClr>
                </a:solidFill>
              </a:rPr>
              <a:t>2022 YILI </a:t>
            </a:r>
          </a:p>
          <a:p>
            <a:pPr algn="ctr"/>
            <a:r>
              <a:rPr lang="tr-TR" b="1" dirty="0">
                <a:solidFill>
                  <a:schemeClr val="bg2">
                    <a:lumMod val="10000"/>
                  </a:schemeClr>
                </a:solidFill>
              </a:rPr>
              <a:t>Bilimsel Araştırma Projeleri Eğitimi </a:t>
            </a:r>
            <a:endParaRPr lang="tr-TR" dirty="0">
              <a:solidFill>
                <a:schemeClr val="bg2">
                  <a:lumMod val="10000"/>
                </a:schemeClr>
              </a:solidFill>
            </a:endParaRPr>
          </a:p>
          <a:p>
            <a:pPr algn="ctr"/>
            <a:endParaRPr lang="tr-TR" dirty="0">
              <a:solidFill>
                <a:schemeClr val="bg2">
                  <a:lumMod val="10000"/>
                </a:schemeClr>
              </a:solidFill>
            </a:endParaRPr>
          </a:p>
        </p:txBody>
      </p:sp>
      <p:sp>
        <p:nvSpPr>
          <p:cNvPr id="4" name="Rectangle 1"/>
          <p:cNvSpPr>
            <a:spLocks noChangeArrowheads="1"/>
          </p:cNvSpPr>
          <p:nvPr/>
        </p:nvSpPr>
        <p:spPr bwMode="auto">
          <a:xfrm>
            <a:off x="2093913" y="19462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5" name="Tablo 4"/>
          <p:cNvGraphicFramePr>
            <a:graphicFrameLocks noGrp="1"/>
          </p:cNvGraphicFramePr>
          <p:nvPr>
            <p:extLst>
              <p:ext uri="{D42A27DB-BD31-4B8C-83A1-F6EECF244321}">
                <p14:modId xmlns:p14="http://schemas.microsoft.com/office/powerpoint/2010/main" val="2765905166"/>
              </p:ext>
            </p:extLst>
          </p:nvPr>
        </p:nvGraphicFramePr>
        <p:xfrm>
          <a:off x="2093595" y="1947005"/>
          <a:ext cx="8004810" cy="4084892"/>
        </p:xfrm>
        <a:graphic>
          <a:graphicData uri="http://schemas.openxmlformats.org/drawingml/2006/table">
            <a:tbl>
              <a:tblPr firstRow="1" firstCol="1" bandRow="1">
                <a:tableStyleId>{5C22544A-7EE6-4342-B048-85BDC9FD1C3A}</a:tableStyleId>
              </a:tblPr>
              <a:tblGrid>
                <a:gridCol w="1934845">
                  <a:extLst>
                    <a:ext uri="{9D8B030D-6E8A-4147-A177-3AD203B41FA5}">
                      <a16:colId xmlns:a16="http://schemas.microsoft.com/office/drawing/2014/main" val="2972401650"/>
                    </a:ext>
                  </a:extLst>
                </a:gridCol>
                <a:gridCol w="2572385">
                  <a:extLst>
                    <a:ext uri="{9D8B030D-6E8A-4147-A177-3AD203B41FA5}">
                      <a16:colId xmlns:a16="http://schemas.microsoft.com/office/drawing/2014/main" val="2654893039"/>
                    </a:ext>
                  </a:extLst>
                </a:gridCol>
                <a:gridCol w="1095375">
                  <a:extLst>
                    <a:ext uri="{9D8B030D-6E8A-4147-A177-3AD203B41FA5}">
                      <a16:colId xmlns:a16="http://schemas.microsoft.com/office/drawing/2014/main" val="1743966086"/>
                    </a:ext>
                  </a:extLst>
                </a:gridCol>
                <a:gridCol w="2402205">
                  <a:extLst>
                    <a:ext uri="{9D8B030D-6E8A-4147-A177-3AD203B41FA5}">
                      <a16:colId xmlns:a16="http://schemas.microsoft.com/office/drawing/2014/main" val="2265878749"/>
                    </a:ext>
                  </a:extLst>
                </a:gridCol>
              </a:tblGrid>
              <a:tr h="309245">
                <a:tc>
                  <a:txBody>
                    <a:bodyPr/>
                    <a:lstStyle/>
                    <a:p>
                      <a:pPr>
                        <a:lnSpc>
                          <a:spcPct val="107000"/>
                        </a:lnSpc>
                        <a:spcAft>
                          <a:spcPts val="0"/>
                        </a:spcAft>
                      </a:pPr>
                      <a:r>
                        <a:rPr lang="tr-TR" sz="1200" dirty="0">
                          <a:solidFill>
                            <a:schemeClr val="bg2">
                              <a:lumMod val="10000"/>
                            </a:schemeClr>
                          </a:solidFill>
                          <a:effectLst/>
                          <a:latin typeface="Arial" panose="020B0604020202020204" pitchFamily="34" charset="0"/>
                          <a:cs typeface="Arial" panose="020B0604020202020204" pitchFamily="34" charset="0"/>
                        </a:rPr>
                        <a:t>Etkinliğin Adı</a:t>
                      </a:r>
                      <a:endParaRPr lang="tr-TR" sz="1200" dirty="0">
                        <a:solidFill>
                          <a:schemeClr val="bg2">
                            <a:lumMod val="1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07000"/>
                        </a:lnSpc>
                        <a:spcAft>
                          <a:spcPts val="0"/>
                        </a:spcAft>
                      </a:pPr>
                      <a:r>
                        <a:rPr lang="tr-TR" sz="1200" dirty="0">
                          <a:solidFill>
                            <a:schemeClr val="bg2">
                              <a:lumMod val="10000"/>
                            </a:schemeClr>
                          </a:solidFill>
                          <a:effectLst/>
                          <a:latin typeface="Arial" panose="020B0604020202020204" pitchFamily="34" charset="0"/>
                          <a:cs typeface="Arial" panose="020B0604020202020204" pitchFamily="34" charset="0"/>
                        </a:rPr>
                        <a:t>Yer</a:t>
                      </a:r>
                      <a:endParaRPr lang="tr-TR" sz="1200" dirty="0">
                        <a:solidFill>
                          <a:schemeClr val="bg2">
                            <a:lumMod val="1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07000"/>
                        </a:lnSpc>
                        <a:spcAft>
                          <a:spcPts val="0"/>
                        </a:spcAft>
                      </a:pPr>
                      <a:r>
                        <a:rPr lang="tr-TR" sz="1200" dirty="0">
                          <a:solidFill>
                            <a:schemeClr val="bg2">
                              <a:lumMod val="10000"/>
                            </a:schemeClr>
                          </a:solidFill>
                          <a:effectLst/>
                          <a:latin typeface="Arial" panose="020B0604020202020204" pitchFamily="34" charset="0"/>
                          <a:cs typeface="Arial" panose="020B0604020202020204" pitchFamily="34" charset="0"/>
                        </a:rPr>
                        <a:t>Tarih</a:t>
                      </a:r>
                      <a:endParaRPr lang="tr-TR" sz="1200" dirty="0">
                        <a:solidFill>
                          <a:schemeClr val="bg2">
                            <a:lumMod val="1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07000"/>
                        </a:lnSpc>
                        <a:spcAft>
                          <a:spcPts val="0"/>
                        </a:spcAft>
                      </a:pPr>
                      <a:r>
                        <a:rPr lang="tr-TR" sz="1200" dirty="0">
                          <a:solidFill>
                            <a:schemeClr val="bg2">
                              <a:lumMod val="10000"/>
                            </a:schemeClr>
                          </a:solidFill>
                          <a:effectLst/>
                          <a:latin typeface="Arial" panose="020B0604020202020204" pitchFamily="34" charset="0"/>
                          <a:cs typeface="Arial" panose="020B0604020202020204" pitchFamily="34" charset="0"/>
                        </a:rPr>
                        <a:t>Eğitmen/Konuşmacı</a:t>
                      </a:r>
                      <a:endParaRPr lang="tr-TR" sz="1200" dirty="0">
                        <a:solidFill>
                          <a:schemeClr val="bg2">
                            <a:lumMod val="1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424526789"/>
                  </a:ext>
                </a:extLst>
              </a:tr>
              <a:tr h="355600">
                <a:tc>
                  <a:txBody>
                    <a:bodyPr/>
                    <a:lstStyle/>
                    <a:p>
                      <a:pPr>
                        <a:lnSpc>
                          <a:spcPct val="107000"/>
                        </a:lnSpc>
                        <a:spcAft>
                          <a:spcPts val="0"/>
                        </a:spcAft>
                      </a:pPr>
                      <a:r>
                        <a:rPr lang="tr-TR" sz="1000" dirty="0">
                          <a:solidFill>
                            <a:schemeClr val="bg2">
                              <a:lumMod val="10000"/>
                            </a:schemeClr>
                          </a:solidFill>
                          <a:effectLst/>
                          <a:latin typeface="Arial" panose="020B0604020202020204" pitchFamily="34" charset="0"/>
                          <a:cs typeface="Arial" panose="020B0604020202020204" pitchFamily="34" charset="0"/>
                        </a:rPr>
                        <a:t>1. AB Projeleri Eğitimi</a:t>
                      </a:r>
                      <a:endParaRPr lang="tr-TR" sz="1100" dirty="0">
                        <a:solidFill>
                          <a:schemeClr val="bg2">
                            <a:lumMod val="1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tr-TR" sz="1000" dirty="0">
                          <a:solidFill>
                            <a:schemeClr val="bg2">
                              <a:lumMod val="10000"/>
                            </a:schemeClr>
                          </a:solidFill>
                          <a:effectLst/>
                          <a:latin typeface="Arial" panose="020B0604020202020204" pitchFamily="34" charset="0"/>
                          <a:cs typeface="Arial" panose="020B0604020202020204" pitchFamily="34" charset="0"/>
                        </a:rPr>
                        <a:t>Dış İlişkiler Binası 1. Kat Toplantı Salonu</a:t>
                      </a:r>
                      <a:endParaRPr lang="tr-TR" sz="1100" dirty="0">
                        <a:solidFill>
                          <a:schemeClr val="bg2">
                            <a:lumMod val="1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tr-TR" sz="1000">
                          <a:solidFill>
                            <a:schemeClr val="bg2">
                              <a:lumMod val="10000"/>
                            </a:schemeClr>
                          </a:solidFill>
                          <a:effectLst/>
                          <a:latin typeface="Arial" panose="020B0604020202020204" pitchFamily="34" charset="0"/>
                          <a:cs typeface="Arial" panose="020B0604020202020204" pitchFamily="34" charset="0"/>
                        </a:rPr>
                        <a:t>10.03.2022</a:t>
                      </a:r>
                      <a:endParaRPr lang="tr-TR" sz="1100">
                        <a:solidFill>
                          <a:schemeClr val="bg2">
                            <a:lumMod val="1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tr-TR" sz="1000" dirty="0">
                          <a:solidFill>
                            <a:schemeClr val="bg2">
                              <a:lumMod val="10000"/>
                            </a:schemeClr>
                          </a:solidFill>
                          <a:effectLst/>
                          <a:latin typeface="Arial" panose="020B0604020202020204" pitchFamily="34" charset="0"/>
                          <a:cs typeface="Arial" panose="020B0604020202020204" pitchFamily="34" charset="0"/>
                        </a:rPr>
                        <a:t>Doç. Dr. İlke </a:t>
                      </a:r>
                      <a:r>
                        <a:rPr lang="tr-TR" sz="1000" dirty="0" err="1">
                          <a:solidFill>
                            <a:schemeClr val="bg2">
                              <a:lumMod val="10000"/>
                            </a:schemeClr>
                          </a:solidFill>
                          <a:effectLst/>
                          <a:latin typeface="Arial" panose="020B0604020202020204" pitchFamily="34" charset="0"/>
                          <a:cs typeface="Arial" panose="020B0604020202020204" pitchFamily="34" charset="0"/>
                        </a:rPr>
                        <a:t>Şanlıer</a:t>
                      </a:r>
                      <a:r>
                        <a:rPr lang="tr-TR" sz="1000" dirty="0">
                          <a:solidFill>
                            <a:schemeClr val="bg2">
                              <a:lumMod val="10000"/>
                            </a:schemeClr>
                          </a:solidFill>
                          <a:effectLst/>
                          <a:latin typeface="Arial" panose="020B0604020202020204" pitchFamily="34" charset="0"/>
                          <a:cs typeface="Arial" panose="020B0604020202020204" pitchFamily="34" charset="0"/>
                        </a:rPr>
                        <a:t> Yüksel</a:t>
                      </a:r>
                      <a:endParaRPr lang="tr-TR" sz="1100" dirty="0">
                        <a:solidFill>
                          <a:schemeClr val="bg2">
                            <a:lumMod val="10000"/>
                          </a:schemeClr>
                        </a:solidFill>
                        <a:effectLst/>
                        <a:latin typeface="Arial" panose="020B0604020202020204" pitchFamily="34" charset="0"/>
                        <a:cs typeface="Arial" panose="020B0604020202020204" pitchFamily="34" charset="0"/>
                      </a:endParaRPr>
                    </a:p>
                    <a:p>
                      <a:pPr>
                        <a:lnSpc>
                          <a:spcPct val="107000"/>
                        </a:lnSpc>
                        <a:spcAft>
                          <a:spcPts val="0"/>
                        </a:spcAft>
                      </a:pPr>
                      <a:r>
                        <a:rPr lang="tr-TR" sz="1000" dirty="0">
                          <a:solidFill>
                            <a:schemeClr val="bg2">
                              <a:lumMod val="10000"/>
                            </a:schemeClr>
                          </a:solidFill>
                          <a:effectLst/>
                          <a:latin typeface="Arial" panose="020B0604020202020204" pitchFamily="34" charset="0"/>
                          <a:cs typeface="Arial" panose="020B0604020202020204" pitchFamily="34" charset="0"/>
                        </a:rPr>
                        <a:t>Doç. Dr. Gül </a:t>
                      </a:r>
                      <a:r>
                        <a:rPr lang="tr-TR" sz="1000" dirty="0" err="1">
                          <a:solidFill>
                            <a:schemeClr val="bg2">
                              <a:lumMod val="10000"/>
                            </a:schemeClr>
                          </a:solidFill>
                          <a:effectLst/>
                          <a:latin typeface="Arial" panose="020B0604020202020204" pitchFamily="34" charset="0"/>
                          <a:cs typeface="Arial" panose="020B0604020202020204" pitchFamily="34" charset="0"/>
                        </a:rPr>
                        <a:t>Gökbulut</a:t>
                      </a:r>
                      <a:endParaRPr lang="tr-TR" sz="1100" dirty="0">
                        <a:solidFill>
                          <a:schemeClr val="bg2">
                            <a:lumMod val="1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33045890"/>
                  </a:ext>
                </a:extLst>
              </a:tr>
              <a:tr h="434340">
                <a:tc>
                  <a:txBody>
                    <a:bodyPr/>
                    <a:lstStyle/>
                    <a:p>
                      <a:pPr>
                        <a:lnSpc>
                          <a:spcPct val="107000"/>
                        </a:lnSpc>
                        <a:spcAft>
                          <a:spcPts val="0"/>
                        </a:spcAft>
                      </a:pPr>
                      <a:r>
                        <a:rPr lang="tr-TR" sz="1000" dirty="0">
                          <a:solidFill>
                            <a:schemeClr val="bg2">
                              <a:lumMod val="10000"/>
                            </a:schemeClr>
                          </a:solidFill>
                          <a:effectLst/>
                          <a:latin typeface="Arial" panose="020B0604020202020204" pitchFamily="34" charset="0"/>
                          <a:cs typeface="Arial" panose="020B0604020202020204" pitchFamily="34" charset="0"/>
                        </a:rPr>
                        <a:t>2. AB Projeleri Eğitimi</a:t>
                      </a:r>
                      <a:endParaRPr lang="tr-TR" sz="1100" dirty="0">
                        <a:solidFill>
                          <a:schemeClr val="bg2">
                            <a:lumMod val="1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tr-TR" sz="1000" dirty="0">
                          <a:solidFill>
                            <a:schemeClr val="bg2">
                              <a:lumMod val="10000"/>
                            </a:schemeClr>
                          </a:solidFill>
                          <a:effectLst/>
                          <a:latin typeface="Arial" panose="020B0604020202020204" pitchFamily="34" charset="0"/>
                          <a:cs typeface="Arial" panose="020B0604020202020204" pitchFamily="34" charset="0"/>
                        </a:rPr>
                        <a:t>Dış İlişkiler Binası 1. Kat Toplantı Salonu</a:t>
                      </a:r>
                      <a:endParaRPr lang="tr-TR" sz="1100" dirty="0">
                        <a:solidFill>
                          <a:schemeClr val="bg2">
                            <a:lumMod val="1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tr-TR" sz="1000" dirty="0">
                          <a:solidFill>
                            <a:schemeClr val="bg2">
                              <a:lumMod val="10000"/>
                            </a:schemeClr>
                          </a:solidFill>
                          <a:effectLst/>
                          <a:latin typeface="Arial" panose="020B0604020202020204" pitchFamily="34" charset="0"/>
                          <a:cs typeface="Arial" panose="020B0604020202020204" pitchFamily="34" charset="0"/>
                        </a:rPr>
                        <a:t>11.03.2022</a:t>
                      </a:r>
                      <a:endParaRPr lang="tr-TR" sz="1100" dirty="0">
                        <a:solidFill>
                          <a:schemeClr val="bg2">
                            <a:lumMod val="1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tr-TR" sz="1000" dirty="0">
                          <a:solidFill>
                            <a:schemeClr val="bg2">
                              <a:lumMod val="10000"/>
                            </a:schemeClr>
                          </a:solidFill>
                          <a:effectLst/>
                          <a:latin typeface="Arial" panose="020B0604020202020204" pitchFamily="34" charset="0"/>
                          <a:cs typeface="Arial" panose="020B0604020202020204" pitchFamily="34" charset="0"/>
                        </a:rPr>
                        <a:t>Doç. Dr. İlke </a:t>
                      </a:r>
                      <a:r>
                        <a:rPr lang="tr-TR" sz="1000" dirty="0" err="1">
                          <a:solidFill>
                            <a:schemeClr val="bg2">
                              <a:lumMod val="10000"/>
                            </a:schemeClr>
                          </a:solidFill>
                          <a:effectLst/>
                          <a:latin typeface="Arial" panose="020B0604020202020204" pitchFamily="34" charset="0"/>
                          <a:cs typeface="Arial" panose="020B0604020202020204" pitchFamily="34" charset="0"/>
                        </a:rPr>
                        <a:t>Şanlıer</a:t>
                      </a:r>
                      <a:r>
                        <a:rPr lang="tr-TR" sz="1000" dirty="0">
                          <a:solidFill>
                            <a:schemeClr val="bg2">
                              <a:lumMod val="10000"/>
                            </a:schemeClr>
                          </a:solidFill>
                          <a:effectLst/>
                          <a:latin typeface="Arial" panose="020B0604020202020204" pitchFamily="34" charset="0"/>
                          <a:cs typeface="Arial" panose="020B0604020202020204" pitchFamily="34" charset="0"/>
                        </a:rPr>
                        <a:t> Yüksel</a:t>
                      </a:r>
                      <a:endParaRPr lang="tr-TR" sz="1100" dirty="0">
                        <a:solidFill>
                          <a:schemeClr val="bg2">
                            <a:lumMod val="10000"/>
                          </a:schemeClr>
                        </a:solidFill>
                        <a:effectLst/>
                        <a:latin typeface="Arial" panose="020B0604020202020204" pitchFamily="34" charset="0"/>
                        <a:cs typeface="Arial" panose="020B0604020202020204" pitchFamily="34" charset="0"/>
                      </a:endParaRPr>
                    </a:p>
                    <a:p>
                      <a:pPr>
                        <a:lnSpc>
                          <a:spcPct val="107000"/>
                        </a:lnSpc>
                        <a:spcAft>
                          <a:spcPts val="0"/>
                        </a:spcAft>
                      </a:pPr>
                      <a:r>
                        <a:rPr lang="tr-TR" sz="1000" dirty="0">
                          <a:solidFill>
                            <a:schemeClr val="bg2">
                              <a:lumMod val="10000"/>
                            </a:schemeClr>
                          </a:solidFill>
                          <a:effectLst/>
                          <a:latin typeface="Arial" panose="020B0604020202020204" pitchFamily="34" charset="0"/>
                          <a:cs typeface="Arial" panose="020B0604020202020204" pitchFamily="34" charset="0"/>
                        </a:rPr>
                        <a:t>Doç. Dr. Gül </a:t>
                      </a:r>
                      <a:r>
                        <a:rPr lang="tr-TR" sz="1000" dirty="0" err="1">
                          <a:solidFill>
                            <a:schemeClr val="bg2">
                              <a:lumMod val="10000"/>
                            </a:schemeClr>
                          </a:solidFill>
                          <a:effectLst/>
                          <a:latin typeface="Arial" panose="020B0604020202020204" pitchFamily="34" charset="0"/>
                          <a:cs typeface="Arial" panose="020B0604020202020204" pitchFamily="34" charset="0"/>
                        </a:rPr>
                        <a:t>Gökbulut</a:t>
                      </a:r>
                      <a:endParaRPr lang="tr-TR" sz="1100" dirty="0">
                        <a:solidFill>
                          <a:schemeClr val="bg2">
                            <a:lumMod val="1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44620208"/>
                  </a:ext>
                </a:extLst>
              </a:tr>
              <a:tr h="415925">
                <a:tc>
                  <a:txBody>
                    <a:bodyPr/>
                    <a:lstStyle/>
                    <a:p>
                      <a:pPr>
                        <a:lnSpc>
                          <a:spcPct val="107000"/>
                        </a:lnSpc>
                        <a:spcAft>
                          <a:spcPts val="0"/>
                        </a:spcAft>
                      </a:pPr>
                      <a:r>
                        <a:rPr lang="tr-TR" sz="1000">
                          <a:solidFill>
                            <a:schemeClr val="bg2">
                              <a:lumMod val="10000"/>
                            </a:schemeClr>
                          </a:solidFill>
                          <a:effectLst/>
                          <a:latin typeface="Arial" panose="020B0604020202020204" pitchFamily="34" charset="0"/>
                          <a:cs typeface="Arial" panose="020B0604020202020204" pitchFamily="34" charset="0"/>
                        </a:rPr>
                        <a:t>3. AB Projeleri Eğitimi</a:t>
                      </a:r>
                      <a:endParaRPr lang="tr-TR" sz="1100">
                        <a:solidFill>
                          <a:schemeClr val="bg2">
                            <a:lumMod val="1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tr-TR" sz="1000" dirty="0">
                          <a:solidFill>
                            <a:schemeClr val="bg2">
                              <a:lumMod val="10000"/>
                            </a:schemeClr>
                          </a:solidFill>
                          <a:effectLst/>
                          <a:latin typeface="Arial" panose="020B0604020202020204" pitchFamily="34" charset="0"/>
                          <a:cs typeface="Arial" panose="020B0604020202020204" pitchFamily="34" charset="0"/>
                        </a:rPr>
                        <a:t>Dış İlişkiler Binası 1. Kat Toplantı Salonu</a:t>
                      </a:r>
                      <a:endParaRPr lang="tr-TR" sz="1100" dirty="0">
                        <a:solidFill>
                          <a:schemeClr val="bg2">
                            <a:lumMod val="1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tr-TR" sz="1000" dirty="0">
                          <a:solidFill>
                            <a:schemeClr val="bg2">
                              <a:lumMod val="10000"/>
                            </a:schemeClr>
                          </a:solidFill>
                          <a:effectLst/>
                          <a:latin typeface="Arial" panose="020B0604020202020204" pitchFamily="34" charset="0"/>
                          <a:cs typeface="Arial" panose="020B0604020202020204" pitchFamily="34" charset="0"/>
                        </a:rPr>
                        <a:t>16.03.2022</a:t>
                      </a:r>
                      <a:endParaRPr lang="tr-TR" sz="1100" dirty="0">
                        <a:solidFill>
                          <a:schemeClr val="bg2">
                            <a:lumMod val="1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tr-TR" sz="1000" dirty="0">
                          <a:solidFill>
                            <a:schemeClr val="bg2">
                              <a:lumMod val="10000"/>
                            </a:schemeClr>
                          </a:solidFill>
                          <a:effectLst/>
                          <a:latin typeface="Arial" panose="020B0604020202020204" pitchFamily="34" charset="0"/>
                          <a:cs typeface="Arial" panose="020B0604020202020204" pitchFamily="34" charset="0"/>
                        </a:rPr>
                        <a:t>Doç. Dr. İlke </a:t>
                      </a:r>
                      <a:r>
                        <a:rPr lang="tr-TR" sz="1000" dirty="0" err="1">
                          <a:solidFill>
                            <a:schemeClr val="bg2">
                              <a:lumMod val="10000"/>
                            </a:schemeClr>
                          </a:solidFill>
                          <a:effectLst/>
                          <a:latin typeface="Arial" panose="020B0604020202020204" pitchFamily="34" charset="0"/>
                          <a:cs typeface="Arial" panose="020B0604020202020204" pitchFamily="34" charset="0"/>
                        </a:rPr>
                        <a:t>Şanlıer</a:t>
                      </a:r>
                      <a:r>
                        <a:rPr lang="tr-TR" sz="1000" dirty="0">
                          <a:solidFill>
                            <a:schemeClr val="bg2">
                              <a:lumMod val="10000"/>
                            </a:schemeClr>
                          </a:solidFill>
                          <a:effectLst/>
                          <a:latin typeface="Arial" panose="020B0604020202020204" pitchFamily="34" charset="0"/>
                          <a:cs typeface="Arial" panose="020B0604020202020204" pitchFamily="34" charset="0"/>
                        </a:rPr>
                        <a:t> Yüksel</a:t>
                      </a:r>
                      <a:endParaRPr lang="tr-TR" sz="1100" dirty="0">
                        <a:solidFill>
                          <a:schemeClr val="bg2">
                            <a:lumMod val="10000"/>
                          </a:schemeClr>
                        </a:solidFill>
                        <a:effectLst/>
                        <a:latin typeface="Arial" panose="020B0604020202020204" pitchFamily="34" charset="0"/>
                        <a:cs typeface="Arial" panose="020B0604020202020204" pitchFamily="34" charset="0"/>
                      </a:endParaRPr>
                    </a:p>
                    <a:p>
                      <a:pPr>
                        <a:lnSpc>
                          <a:spcPct val="107000"/>
                        </a:lnSpc>
                        <a:spcAft>
                          <a:spcPts val="0"/>
                        </a:spcAft>
                      </a:pPr>
                      <a:r>
                        <a:rPr lang="tr-TR" sz="1000" dirty="0">
                          <a:solidFill>
                            <a:schemeClr val="bg2">
                              <a:lumMod val="10000"/>
                            </a:schemeClr>
                          </a:solidFill>
                          <a:effectLst/>
                          <a:latin typeface="Arial" panose="020B0604020202020204" pitchFamily="34" charset="0"/>
                          <a:cs typeface="Arial" panose="020B0604020202020204" pitchFamily="34" charset="0"/>
                        </a:rPr>
                        <a:t>Doç. Dr. Gül </a:t>
                      </a:r>
                      <a:r>
                        <a:rPr lang="tr-TR" sz="1000" dirty="0" err="1">
                          <a:solidFill>
                            <a:schemeClr val="bg2">
                              <a:lumMod val="10000"/>
                            </a:schemeClr>
                          </a:solidFill>
                          <a:effectLst/>
                          <a:latin typeface="Arial" panose="020B0604020202020204" pitchFamily="34" charset="0"/>
                          <a:cs typeface="Arial" panose="020B0604020202020204" pitchFamily="34" charset="0"/>
                        </a:rPr>
                        <a:t>Gökbulut</a:t>
                      </a:r>
                      <a:endParaRPr lang="tr-TR" sz="1100" dirty="0">
                        <a:solidFill>
                          <a:schemeClr val="bg2">
                            <a:lumMod val="1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27891109"/>
                  </a:ext>
                </a:extLst>
              </a:tr>
              <a:tr h="396240">
                <a:tc>
                  <a:txBody>
                    <a:bodyPr/>
                    <a:lstStyle/>
                    <a:p>
                      <a:pPr>
                        <a:lnSpc>
                          <a:spcPct val="107000"/>
                        </a:lnSpc>
                        <a:spcAft>
                          <a:spcPts val="0"/>
                        </a:spcAft>
                      </a:pPr>
                      <a:r>
                        <a:rPr lang="tr-TR" sz="1000">
                          <a:solidFill>
                            <a:schemeClr val="bg2">
                              <a:lumMod val="10000"/>
                            </a:schemeClr>
                          </a:solidFill>
                          <a:effectLst/>
                          <a:latin typeface="Arial" panose="020B0604020202020204" pitchFamily="34" charset="0"/>
                          <a:cs typeface="Arial" panose="020B0604020202020204" pitchFamily="34" charset="0"/>
                        </a:rPr>
                        <a:t>4. AB Projeleri Eğitimi</a:t>
                      </a:r>
                      <a:endParaRPr lang="tr-TR" sz="1100">
                        <a:solidFill>
                          <a:schemeClr val="bg2">
                            <a:lumMod val="1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tr-TR" sz="1000" dirty="0">
                          <a:solidFill>
                            <a:schemeClr val="bg2">
                              <a:lumMod val="10000"/>
                            </a:schemeClr>
                          </a:solidFill>
                          <a:effectLst/>
                          <a:latin typeface="Arial" panose="020B0604020202020204" pitchFamily="34" charset="0"/>
                          <a:cs typeface="Arial" panose="020B0604020202020204" pitchFamily="34" charset="0"/>
                        </a:rPr>
                        <a:t>Dış İlişkiler Binası 1. Kat Toplantı Salonu</a:t>
                      </a:r>
                      <a:endParaRPr lang="tr-TR" sz="1100" dirty="0">
                        <a:solidFill>
                          <a:schemeClr val="bg2">
                            <a:lumMod val="1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tr-TR" sz="1000" dirty="0">
                          <a:solidFill>
                            <a:schemeClr val="bg2">
                              <a:lumMod val="10000"/>
                            </a:schemeClr>
                          </a:solidFill>
                          <a:effectLst/>
                          <a:latin typeface="Arial" panose="020B0604020202020204" pitchFamily="34" charset="0"/>
                          <a:cs typeface="Arial" panose="020B0604020202020204" pitchFamily="34" charset="0"/>
                        </a:rPr>
                        <a:t>21.03.2022</a:t>
                      </a:r>
                      <a:endParaRPr lang="tr-TR" sz="1100" dirty="0">
                        <a:solidFill>
                          <a:schemeClr val="bg2">
                            <a:lumMod val="1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tr-TR" sz="1000" dirty="0">
                          <a:solidFill>
                            <a:schemeClr val="bg2">
                              <a:lumMod val="10000"/>
                            </a:schemeClr>
                          </a:solidFill>
                          <a:effectLst/>
                          <a:latin typeface="Arial" panose="020B0604020202020204" pitchFamily="34" charset="0"/>
                          <a:cs typeface="Arial" panose="020B0604020202020204" pitchFamily="34" charset="0"/>
                        </a:rPr>
                        <a:t>Doç. Dr. İlke </a:t>
                      </a:r>
                      <a:r>
                        <a:rPr lang="tr-TR" sz="1000" dirty="0" err="1">
                          <a:solidFill>
                            <a:schemeClr val="bg2">
                              <a:lumMod val="10000"/>
                            </a:schemeClr>
                          </a:solidFill>
                          <a:effectLst/>
                          <a:latin typeface="Arial" panose="020B0604020202020204" pitchFamily="34" charset="0"/>
                          <a:cs typeface="Arial" panose="020B0604020202020204" pitchFamily="34" charset="0"/>
                        </a:rPr>
                        <a:t>Şanlıer</a:t>
                      </a:r>
                      <a:r>
                        <a:rPr lang="tr-TR" sz="1000" dirty="0">
                          <a:solidFill>
                            <a:schemeClr val="bg2">
                              <a:lumMod val="10000"/>
                            </a:schemeClr>
                          </a:solidFill>
                          <a:effectLst/>
                          <a:latin typeface="Arial" panose="020B0604020202020204" pitchFamily="34" charset="0"/>
                          <a:cs typeface="Arial" panose="020B0604020202020204" pitchFamily="34" charset="0"/>
                        </a:rPr>
                        <a:t> Yüksel</a:t>
                      </a:r>
                      <a:endParaRPr lang="tr-TR" sz="1100" dirty="0">
                        <a:solidFill>
                          <a:schemeClr val="bg2">
                            <a:lumMod val="10000"/>
                          </a:schemeClr>
                        </a:solidFill>
                        <a:effectLst/>
                        <a:latin typeface="Arial" panose="020B0604020202020204" pitchFamily="34" charset="0"/>
                        <a:cs typeface="Arial" panose="020B0604020202020204" pitchFamily="34" charset="0"/>
                      </a:endParaRPr>
                    </a:p>
                    <a:p>
                      <a:pPr>
                        <a:lnSpc>
                          <a:spcPct val="107000"/>
                        </a:lnSpc>
                        <a:spcAft>
                          <a:spcPts val="0"/>
                        </a:spcAft>
                      </a:pPr>
                      <a:r>
                        <a:rPr lang="tr-TR" sz="1000" dirty="0">
                          <a:solidFill>
                            <a:schemeClr val="bg2">
                              <a:lumMod val="10000"/>
                            </a:schemeClr>
                          </a:solidFill>
                          <a:effectLst/>
                          <a:latin typeface="Arial" panose="020B0604020202020204" pitchFamily="34" charset="0"/>
                          <a:cs typeface="Arial" panose="020B0604020202020204" pitchFamily="34" charset="0"/>
                        </a:rPr>
                        <a:t>Doç. Dr. Gül </a:t>
                      </a:r>
                      <a:r>
                        <a:rPr lang="tr-TR" sz="1000" dirty="0" err="1">
                          <a:solidFill>
                            <a:schemeClr val="bg2">
                              <a:lumMod val="10000"/>
                            </a:schemeClr>
                          </a:solidFill>
                          <a:effectLst/>
                          <a:latin typeface="Arial" panose="020B0604020202020204" pitchFamily="34" charset="0"/>
                          <a:cs typeface="Arial" panose="020B0604020202020204" pitchFamily="34" charset="0"/>
                        </a:rPr>
                        <a:t>Gökbulut</a:t>
                      </a:r>
                      <a:endParaRPr lang="tr-TR" sz="1100" dirty="0">
                        <a:solidFill>
                          <a:schemeClr val="bg2">
                            <a:lumMod val="1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85286232"/>
                  </a:ext>
                </a:extLst>
              </a:tr>
              <a:tr h="377190">
                <a:tc>
                  <a:txBody>
                    <a:bodyPr/>
                    <a:lstStyle/>
                    <a:p>
                      <a:pPr>
                        <a:lnSpc>
                          <a:spcPct val="107000"/>
                        </a:lnSpc>
                        <a:spcAft>
                          <a:spcPts val="0"/>
                        </a:spcAft>
                      </a:pPr>
                      <a:r>
                        <a:rPr lang="tr-TR" sz="1000">
                          <a:solidFill>
                            <a:schemeClr val="bg2">
                              <a:lumMod val="10000"/>
                            </a:schemeClr>
                          </a:solidFill>
                          <a:effectLst/>
                          <a:latin typeface="Arial" panose="020B0604020202020204" pitchFamily="34" charset="0"/>
                          <a:cs typeface="Arial" panose="020B0604020202020204" pitchFamily="34" charset="0"/>
                        </a:rPr>
                        <a:t>5. TÜBİTAK Projeleri Eğitimi</a:t>
                      </a:r>
                      <a:endParaRPr lang="tr-TR" sz="1100">
                        <a:solidFill>
                          <a:schemeClr val="bg2">
                            <a:lumMod val="1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tr-TR" sz="1000" dirty="0">
                          <a:solidFill>
                            <a:schemeClr val="bg2">
                              <a:lumMod val="10000"/>
                            </a:schemeClr>
                          </a:solidFill>
                          <a:effectLst/>
                          <a:latin typeface="Arial" panose="020B0604020202020204" pitchFamily="34" charset="0"/>
                          <a:cs typeface="Arial" panose="020B0604020202020204" pitchFamily="34" charset="0"/>
                        </a:rPr>
                        <a:t>Dış İlişkiler Binası 1. Kat Toplantı Salonu</a:t>
                      </a:r>
                      <a:endParaRPr lang="tr-TR" sz="1100" dirty="0">
                        <a:solidFill>
                          <a:schemeClr val="bg2">
                            <a:lumMod val="1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tr-TR" sz="1000" dirty="0">
                          <a:solidFill>
                            <a:schemeClr val="bg2">
                              <a:lumMod val="10000"/>
                            </a:schemeClr>
                          </a:solidFill>
                          <a:effectLst/>
                          <a:latin typeface="Arial" panose="020B0604020202020204" pitchFamily="34" charset="0"/>
                          <a:cs typeface="Arial" panose="020B0604020202020204" pitchFamily="34" charset="0"/>
                        </a:rPr>
                        <a:t>21.03.2022</a:t>
                      </a:r>
                      <a:endParaRPr lang="tr-TR" sz="1100" dirty="0">
                        <a:solidFill>
                          <a:schemeClr val="bg2">
                            <a:lumMod val="1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tr-TR" sz="1000" dirty="0">
                          <a:solidFill>
                            <a:schemeClr val="bg2">
                              <a:lumMod val="10000"/>
                            </a:schemeClr>
                          </a:solidFill>
                          <a:effectLst/>
                          <a:latin typeface="Arial" panose="020B0604020202020204" pitchFamily="34" charset="0"/>
                          <a:cs typeface="Arial" panose="020B0604020202020204" pitchFamily="34" charset="0"/>
                        </a:rPr>
                        <a:t>Prof. Dr. Süha Berberoğlu</a:t>
                      </a:r>
                      <a:endParaRPr lang="tr-TR" sz="1100" dirty="0">
                        <a:solidFill>
                          <a:schemeClr val="bg2">
                            <a:lumMod val="10000"/>
                          </a:schemeClr>
                        </a:solidFill>
                        <a:effectLst/>
                        <a:latin typeface="Arial" panose="020B0604020202020204" pitchFamily="34" charset="0"/>
                        <a:cs typeface="Arial" panose="020B0604020202020204" pitchFamily="34" charset="0"/>
                      </a:endParaRPr>
                    </a:p>
                    <a:p>
                      <a:pPr>
                        <a:lnSpc>
                          <a:spcPct val="107000"/>
                        </a:lnSpc>
                        <a:spcAft>
                          <a:spcPts val="0"/>
                        </a:spcAft>
                      </a:pPr>
                      <a:r>
                        <a:rPr lang="tr-TR" sz="1000" dirty="0">
                          <a:solidFill>
                            <a:schemeClr val="bg2">
                              <a:lumMod val="10000"/>
                            </a:schemeClr>
                          </a:solidFill>
                          <a:effectLst/>
                          <a:latin typeface="Arial" panose="020B0604020202020204" pitchFamily="34" charset="0"/>
                          <a:cs typeface="Arial" panose="020B0604020202020204" pitchFamily="34" charset="0"/>
                        </a:rPr>
                        <a:t>Prof. Dr. Hüseyin Akıllı</a:t>
                      </a:r>
                      <a:endParaRPr lang="tr-TR" sz="1100" dirty="0">
                        <a:solidFill>
                          <a:schemeClr val="bg2">
                            <a:lumMod val="1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75130109"/>
                  </a:ext>
                </a:extLst>
              </a:tr>
              <a:tr h="358140">
                <a:tc>
                  <a:txBody>
                    <a:bodyPr/>
                    <a:lstStyle/>
                    <a:p>
                      <a:pPr>
                        <a:lnSpc>
                          <a:spcPct val="107000"/>
                        </a:lnSpc>
                        <a:spcAft>
                          <a:spcPts val="0"/>
                        </a:spcAft>
                      </a:pPr>
                      <a:r>
                        <a:rPr lang="tr-TR" sz="1000">
                          <a:solidFill>
                            <a:schemeClr val="bg2">
                              <a:lumMod val="10000"/>
                            </a:schemeClr>
                          </a:solidFill>
                          <a:effectLst/>
                          <a:latin typeface="Arial" panose="020B0604020202020204" pitchFamily="34" charset="0"/>
                          <a:cs typeface="Arial" panose="020B0604020202020204" pitchFamily="34" charset="0"/>
                        </a:rPr>
                        <a:t>6. TÜBİTAK Projeleri Eğitimi</a:t>
                      </a:r>
                      <a:endParaRPr lang="tr-TR" sz="1100">
                        <a:solidFill>
                          <a:schemeClr val="bg2">
                            <a:lumMod val="1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tr-TR" sz="1000" dirty="0">
                          <a:solidFill>
                            <a:schemeClr val="bg2">
                              <a:lumMod val="10000"/>
                            </a:schemeClr>
                          </a:solidFill>
                          <a:effectLst/>
                          <a:latin typeface="Arial" panose="020B0604020202020204" pitchFamily="34" charset="0"/>
                          <a:cs typeface="Arial" panose="020B0604020202020204" pitchFamily="34" charset="0"/>
                        </a:rPr>
                        <a:t>Dış İlişkiler Binası 1. Kat Toplantı Salonu</a:t>
                      </a:r>
                      <a:endParaRPr lang="tr-TR" sz="1100" dirty="0">
                        <a:solidFill>
                          <a:schemeClr val="bg2">
                            <a:lumMod val="1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tr-TR" sz="1000" dirty="0">
                          <a:solidFill>
                            <a:schemeClr val="bg2">
                              <a:lumMod val="10000"/>
                            </a:schemeClr>
                          </a:solidFill>
                          <a:effectLst/>
                          <a:latin typeface="Arial" panose="020B0604020202020204" pitchFamily="34" charset="0"/>
                          <a:cs typeface="Arial" panose="020B0604020202020204" pitchFamily="34" charset="0"/>
                        </a:rPr>
                        <a:t>22.03.2022</a:t>
                      </a:r>
                      <a:endParaRPr lang="tr-TR" sz="1100" dirty="0">
                        <a:solidFill>
                          <a:schemeClr val="bg2">
                            <a:lumMod val="1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tr-TR" sz="1000" dirty="0">
                          <a:solidFill>
                            <a:schemeClr val="bg2">
                              <a:lumMod val="10000"/>
                            </a:schemeClr>
                          </a:solidFill>
                          <a:effectLst/>
                          <a:latin typeface="Arial" panose="020B0604020202020204" pitchFamily="34" charset="0"/>
                          <a:cs typeface="Arial" panose="020B0604020202020204" pitchFamily="34" charset="0"/>
                        </a:rPr>
                        <a:t>Prof. Dr. Süha Berberoğlu</a:t>
                      </a:r>
                      <a:endParaRPr lang="tr-TR" sz="1100" dirty="0">
                        <a:solidFill>
                          <a:schemeClr val="bg2">
                            <a:lumMod val="10000"/>
                          </a:schemeClr>
                        </a:solidFill>
                        <a:effectLst/>
                        <a:latin typeface="Arial" panose="020B0604020202020204" pitchFamily="34" charset="0"/>
                        <a:cs typeface="Arial" panose="020B0604020202020204" pitchFamily="34" charset="0"/>
                      </a:endParaRPr>
                    </a:p>
                    <a:p>
                      <a:pPr>
                        <a:lnSpc>
                          <a:spcPct val="107000"/>
                        </a:lnSpc>
                        <a:spcAft>
                          <a:spcPts val="0"/>
                        </a:spcAft>
                      </a:pPr>
                      <a:r>
                        <a:rPr lang="tr-TR" sz="1000" dirty="0">
                          <a:solidFill>
                            <a:schemeClr val="bg2">
                              <a:lumMod val="10000"/>
                            </a:schemeClr>
                          </a:solidFill>
                          <a:effectLst/>
                          <a:latin typeface="Arial" panose="020B0604020202020204" pitchFamily="34" charset="0"/>
                          <a:cs typeface="Arial" panose="020B0604020202020204" pitchFamily="34" charset="0"/>
                        </a:rPr>
                        <a:t>Prof. Dr. Hüseyin Akıllı</a:t>
                      </a:r>
                      <a:endParaRPr lang="tr-TR" sz="1100" dirty="0">
                        <a:solidFill>
                          <a:schemeClr val="bg2">
                            <a:lumMod val="1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17374993"/>
                  </a:ext>
                </a:extLst>
              </a:tr>
              <a:tr h="405130">
                <a:tc>
                  <a:txBody>
                    <a:bodyPr/>
                    <a:lstStyle/>
                    <a:p>
                      <a:pPr>
                        <a:lnSpc>
                          <a:spcPct val="107000"/>
                        </a:lnSpc>
                        <a:spcAft>
                          <a:spcPts val="0"/>
                        </a:spcAft>
                      </a:pPr>
                      <a:r>
                        <a:rPr lang="tr-TR" sz="1000">
                          <a:solidFill>
                            <a:schemeClr val="bg2">
                              <a:lumMod val="10000"/>
                            </a:schemeClr>
                          </a:solidFill>
                          <a:effectLst/>
                          <a:latin typeface="Arial" panose="020B0604020202020204" pitchFamily="34" charset="0"/>
                          <a:cs typeface="Arial" panose="020B0604020202020204" pitchFamily="34" charset="0"/>
                        </a:rPr>
                        <a:t>5. TÜBİTAK Projeleri Eğitimi</a:t>
                      </a:r>
                      <a:endParaRPr lang="tr-TR" sz="1100">
                        <a:solidFill>
                          <a:schemeClr val="bg2">
                            <a:lumMod val="1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tr-TR" sz="1000">
                          <a:solidFill>
                            <a:schemeClr val="bg2">
                              <a:lumMod val="10000"/>
                            </a:schemeClr>
                          </a:solidFill>
                          <a:effectLst/>
                          <a:latin typeface="Arial" panose="020B0604020202020204" pitchFamily="34" charset="0"/>
                          <a:cs typeface="Arial" panose="020B0604020202020204" pitchFamily="34" charset="0"/>
                        </a:rPr>
                        <a:t>Dış İlişkiler Binası 1. Kat Toplantı Salonu</a:t>
                      </a:r>
                      <a:endParaRPr lang="tr-TR" sz="1100">
                        <a:solidFill>
                          <a:schemeClr val="bg2">
                            <a:lumMod val="1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tr-TR" sz="1000" dirty="0">
                          <a:solidFill>
                            <a:schemeClr val="bg2">
                              <a:lumMod val="10000"/>
                            </a:schemeClr>
                          </a:solidFill>
                          <a:effectLst/>
                          <a:latin typeface="Arial" panose="020B0604020202020204" pitchFamily="34" charset="0"/>
                          <a:cs typeface="Arial" panose="020B0604020202020204" pitchFamily="34" charset="0"/>
                        </a:rPr>
                        <a:t>23.03.2022</a:t>
                      </a:r>
                      <a:endParaRPr lang="tr-TR" sz="1100" dirty="0">
                        <a:solidFill>
                          <a:schemeClr val="bg2">
                            <a:lumMod val="1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tr-TR" sz="1000" dirty="0">
                          <a:solidFill>
                            <a:schemeClr val="bg2">
                              <a:lumMod val="10000"/>
                            </a:schemeClr>
                          </a:solidFill>
                          <a:effectLst/>
                          <a:latin typeface="Arial" panose="020B0604020202020204" pitchFamily="34" charset="0"/>
                          <a:cs typeface="Arial" panose="020B0604020202020204" pitchFamily="34" charset="0"/>
                        </a:rPr>
                        <a:t>Prof. Dr. Süha Berberoğlu</a:t>
                      </a:r>
                      <a:endParaRPr lang="tr-TR" sz="1100" dirty="0">
                        <a:solidFill>
                          <a:schemeClr val="bg2">
                            <a:lumMod val="10000"/>
                          </a:schemeClr>
                        </a:solidFill>
                        <a:effectLst/>
                        <a:latin typeface="Arial" panose="020B0604020202020204" pitchFamily="34" charset="0"/>
                        <a:cs typeface="Arial" panose="020B0604020202020204" pitchFamily="34" charset="0"/>
                      </a:endParaRPr>
                    </a:p>
                    <a:p>
                      <a:pPr>
                        <a:lnSpc>
                          <a:spcPct val="107000"/>
                        </a:lnSpc>
                        <a:spcAft>
                          <a:spcPts val="0"/>
                        </a:spcAft>
                      </a:pPr>
                      <a:r>
                        <a:rPr lang="tr-TR" sz="1000" dirty="0">
                          <a:solidFill>
                            <a:schemeClr val="bg2">
                              <a:lumMod val="10000"/>
                            </a:schemeClr>
                          </a:solidFill>
                          <a:effectLst/>
                          <a:latin typeface="Arial" panose="020B0604020202020204" pitchFamily="34" charset="0"/>
                          <a:cs typeface="Arial" panose="020B0604020202020204" pitchFamily="34" charset="0"/>
                        </a:rPr>
                        <a:t>Prof. Dr. Hüseyin Akıllı</a:t>
                      </a:r>
                      <a:endParaRPr lang="tr-TR" sz="1100" dirty="0">
                        <a:solidFill>
                          <a:schemeClr val="bg2">
                            <a:lumMod val="1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10245227"/>
                  </a:ext>
                </a:extLst>
              </a:tr>
              <a:tr h="314325">
                <a:tc>
                  <a:txBody>
                    <a:bodyPr/>
                    <a:lstStyle/>
                    <a:p>
                      <a:pPr>
                        <a:lnSpc>
                          <a:spcPct val="107000"/>
                        </a:lnSpc>
                        <a:spcAft>
                          <a:spcPts val="0"/>
                        </a:spcAft>
                      </a:pPr>
                      <a:r>
                        <a:rPr lang="tr-TR" sz="1000">
                          <a:solidFill>
                            <a:schemeClr val="bg2">
                              <a:lumMod val="10000"/>
                            </a:schemeClr>
                          </a:solidFill>
                          <a:effectLst/>
                          <a:latin typeface="Arial" panose="020B0604020202020204" pitchFamily="34" charset="0"/>
                          <a:cs typeface="Arial" panose="020B0604020202020204" pitchFamily="34" charset="0"/>
                        </a:rPr>
                        <a:t>8. AB Projeleri Eğitimi</a:t>
                      </a:r>
                      <a:endParaRPr lang="tr-TR" sz="1100">
                        <a:solidFill>
                          <a:schemeClr val="bg2">
                            <a:lumMod val="1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tr-TR" sz="1000">
                          <a:solidFill>
                            <a:schemeClr val="bg2">
                              <a:lumMod val="10000"/>
                            </a:schemeClr>
                          </a:solidFill>
                          <a:effectLst/>
                          <a:latin typeface="Arial" panose="020B0604020202020204" pitchFamily="34" charset="0"/>
                          <a:cs typeface="Arial" panose="020B0604020202020204" pitchFamily="34" charset="0"/>
                        </a:rPr>
                        <a:t>Dış İlişkiler Binası 1. Kat Toplantı Salonu</a:t>
                      </a:r>
                      <a:endParaRPr lang="tr-TR" sz="1100">
                        <a:solidFill>
                          <a:schemeClr val="bg2">
                            <a:lumMod val="1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tr-TR" sz="1000" dirty="0">
                          <a:solidFill>
                            <a:schemeClr val="bg2">
                              <a:lumMod val="10000"/>
                            </a:schemeClr>
                          </a:solidFill>
                          <a:effectLst/>
                          <a:latin typeface="Arial" panose="020B0604020202020204" pitchFamily="34" charset="0"/>
                          <a:cs typeface="Arial" panose="020B0604020202020204" pitchFamily="34" charset="0"/>
                        </a:rPr>
                        <a:t>24.03.2022</a:t>
                      </a:r>
                      <a:endParaRPr lang="tr-TR" sz="1100" dirty="0">
                        <a:solidFill>
                          <a:schemeClr val="bg2">
                            <a:lumMod val="1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tr-TR" sz="1000" dirty="0">
                          <a:solidFill>
                            <a:schemeClr val="bg2">
                              <a:lumMod val="10000"/>
                            </a:schemeClr>
                          </a:solidFill>
                          <a:effectLst/>
                          <a:latin typeface="Arial" panose="020B0604020202020204" pitchFamily="34" charset="0"/>
                          <a:cs typeface="Arial" panose="020B0604020202020204" pitchFamily="34" charset="0"/>
                        </a:rPr>
                        <a:t>Doç. Dr. İlke </a:t>
                      </a:r>
                      <a:r>
                        <a:rPr lang="tr-TR" sz="1000" dirty="0" err="1">
                          <a:solidFill>
                            <a:schemeClr val="bg2">
                              <a:lumMod val="10000"/>
                            </a:schemeClr>
                          </a:solidFill>
                          <a:effectLst/>
                          <a:latin typeface="Arial" panose="020B0604020202020204" pitchFamily="34" charset="0"/>
                          <a:cs typeface="Arial" panose="020B0604020202020204" pitchFamily="34" charset="0"/>
                        </a:rPr>
                        <a:t>Şanlıer</a:t>
                      </a:r>
                      <a:r>
                        <a:rPr lang="tr-TR" sz="1000" dirty="0">
                          <a:solidFill>
                            <a:schemeClr val="bg2">
                              <a:lumMod val="10000"/>
                            </a:schemeClr>
                          </a:solidFill>
                          <a:effectLst/>
                          <a:latin typeface="Arial" panose="020B0604020202020204" pitchFamily="34" charset="0"/>
                          <a:cs typeface="Arial" panose="020B0604020202020204" pitchFamily="34" charset="0"/>
                        </a:rPr>
                        <a:t> Yüksel</a:t>
                      </a:r>
                      <a:endParaRPr lang="tr-TR" sz="1100" dirty="0">
                        <a:solidFill>
                          <a:schemeClr val="bg2">
                            <a:lumMod val="10000"/>
                          </a:schemeClr>
                        </a:solidFill>
                        <a:effectLst/>
                        <a:latin typeface="Arial" panose="020B0604020202020204" pitchFamily="34" charset="0"/>
                        <a:cs typeface="Arial" panose="020B0604020202020204" pitchFamily="34" charset="0"/>
                      </a:endParaRPr>
                    </a:p>
                    <a:p>
                      <a:pPr>
                        <a:lnSpc>
                          <a:spcPct val="107000"/>
                        </a:lnSpc>
                        <a:spcAft>
                          <a:spcPts val="0"/>
                        </a:spcAft>
                      </a:pPr>
                      <a:r>
                        <a:rPr lang="tr-TR" sz="1000" dirty="0">
                          <a:solidFill>
                            <a:schemeClr val="bg2">
                              <a:lumMod val="10000"/>
                            </a:schemeClr>
                          </a:solidFill>
                          <a:effectLst/>
                          <a:latin typeface="Arial" panose="020B0604020202020204" pitchFamily="34" charset="0"/>
                          <a:cs typeface="Arial" panose="020B0604020202020204" pitchFamily="34" charset="0"/>
                        </a:rPr>
                        <a:t>Doç. Dr. Gül </a:t>
                      </a:r>
                      <a:r>
                        <a:rPr lang="tr-TR" sz="1000" dirty="0" err="1">
                          <a:solidFill>
                            <a:schemeClr val="bg2">
                              <a:lumMod val="10000"/>
                            </a:schemeClr>
                          </a:solidFill>
                          <a:effectLst/>
                          <a:latin typeface="Arial" panose="020B0604020202020204" pitchFamily="34" charset="0"/>
                          <a:cs typeface="Arial" panose="020B0604020202020204" pitchFamily="34" charset="0"/>
                        </a:rPr>
                        <a:t>Gökbulut</a:t>
                      </a:r>
                      <a:endParaRPr lang="tr-TR" sz="1100" dirty="0">
                        <a:solidFill>
                          <a:schemeClr val="bg2">
                            <a:lumMod val="1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99638730"/>
                  </a:ext>
                </a:extLst>
              </a:tr>
              <a:tr h="134620">
                <a:tc>
                  <a:txBody>
                    <a:bodyPr/>
                    <a:lstStyle/>
                    <a:p>
                      <a:pPr>
                        <a:lnSpc>
                          <a:spcPct val="107000"/>
                        </a:lnSpc>
                        <a:spcAft>
                          <a:spcPts val="0"/>
                        </a:spcAft>
                      </a:pPr>
                      <a:r>
                        <a:rPr lang="tr-TR" sz="1000">
                          <a:solidFill>
                            <a:schemeClr val="bg2">
                              <a:lumMod val="10000"/>
                            </a:schemeClr>
                          </a:solidFill>
                          <a:effectLst/>
                          <a:latin typeface="Arial" panose="020B0604020202020204" pitchFamily="34" charset="0"/>
                          <a:cs typeface="Arial" panose="020B0604020202020204" pitchFamily="34" charset="0"/>
                        </a:rPr>
                        <a:t>9. TÜBİTAK Projeleri Eğitimi</a:t>
                      </a:r>
                      <a:endParaRPr lang="tr-TR" sz="1100">
                        <a:solidFill>
                          <a:schemeClr val="bg2">
                            <a:lumMod val="1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tr-TR" sz="1000">
                          <a:solidFill>
                            <a:schemeClr val="bg2">
                              <a:lumMod val="10000"/>
                            </a:schemeClr>
                          </a:solidFill>
                          <a:effectLst/>
                          <a:latin typeface="Arial" panose="020B0604020202020204" pitchFamily="34" charset="0"/>
                          <a:cs typeface="Arial" panose="020B0604020202020204" pitchFamily="34" charset="0"/>
                        </a:rPr>
                        <a:t>Dış İlişkiler Binası 1. Kat Toplantı Salonu</a:t>
                      </a:r>
                      <a:endParaRPr lang="tr-TR" sz="1100">
                        <a:solidFill>
                          <a:schemeClr val="bg2">
                            <a:lumMod val="1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tr-TR" sz="1000">
                          <a:solidFill>
                            <a:schemeClr val="bg2">
                              <a:lumMod val="10000"/>
                            </a:schemeClr>
                          </a:solidFill>
                          <a:effectLst/>
                          <a:latin typeface="Arial" panose="020B0604020202020204" pitchFamily="34" charset="0"/>
                          <a:cs typeface="Arial" panose="020B0604020202020204" pitchFamily="34" charset="0"/>
                        </a:rPr>
                        <a:t>01.04.2022</a:t>
                      </a:r>
                      <a:endParaRPr lang="tr-TR" sz="1100">
                        <a:solidFill>
                          <a:schemeClr val="bg2">
                            <a:lumMod val="1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tr-TR" sz="1000" dirty="0">
                          <a:solidFill>
                            <a:schemeClr val="bg2">
                              <a:lumMod val="10000"/>
                            </a:schemeClr>
                          </a:solidFill>
                          <a:effectLst/>
                          <a:latin typeface="Arial" panose="020B0604020202020204" pitchFamily="34" charset="0"/>
                          <a:cs typeface="Arial" panose="020B0604020202020204" pitchFamily="34" charset="0"/>
                        </a:rPr>
                        <a:t>Prof. Dr. Süha Berberoğlu</a:t>
                      </a:r>
                      <a:endParaRPr lang="tr-TR" sz="1100" dirty="0">
                        <a:solidFill>
                          <a:schemeClr val="bg2">
                            <a:lumMod val="10000"/>
                          </a:schemeClr>
                        </a:solidFill>
                        <a:effectLst/>
                        <a:latin typeface="Arial" panose="020B0604020202020204" pitchFamily="34" charset="0"/>
                        <a:cs typeface="Arial" panose="020B0604020202020204" pitchFamily="34" charset="0"/>
                      </a:endParaRPr>
                    </a:p>
                    <a:p>
                      <a:pPr>
                        <a:lnSpc>
                          <a:spcPct val="107000"/>
                        </a:lnSpc>
                        <a:spcAft>
                          <a:spcPts val="0"/>
                        </a:spcAft>
                      </a:pPr>
                      <a:r>
                        <a:rPr lang="tr-TR" sz="1000" dirty="0">
                          <a:solidFill>
                            <a:schemeClr val="bg2">
                              <a:lumMod val="10000"/>
                            </a:schemeClr>
                          </a:solidFill>
                          <a:effectLst/>
                          <a:latin typeface="Arial" panose="020B0604020202020204" pitchFamily="34" charset="0"/>
                          <a:cs typeface="Arial" panose="020B0604020202020204" pitchFamily="34" charset="0"/>
                        </a:rPr>
                        <a:t>Prof. Dr. Hüseyin Akıllı</a:t>
                      </a:r>
                      <a:endParaRPr lang="tr-TR" sz="1100" dirty="0">
                        <a:solidFill>
                          <a:schemeClr val="bg2">
                            <a:lumMod val="1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58212180"/>
                  </a:ext>
                </a:extLst>
              </a:tr>
              <a:tr h="404495">
                <a:tc>
                  <a:txBody>
                    <a:bodyPr/>
                    <a:lstStyle/>
                    <a:p>
                      <a:pPr>
                        <a:lnSpc>
                          <a:spcPct val="107000"/>
                        </a:lnSpc>
                        <a:spcAft>
                          <a:spcPts val="0"/>
                        </a:spcAft>
                      </a:pPr>
                      <a:r>
                        <a:rPr lang="tr-TR" sz="1000">
                          <a:solidFill>
                            <a:schemeClr val="bg2">
                              <a:lumMod val="10000"/>
                            </a:schemeClr>
                          </a:solidFill>
                          <a:effectLst/>
                          <a:latin typeface="Arial" panose="020B0604020202020204" pitchFamily="34" charset="0"/>
                          <a:cs typeface="Arial" panose="020B0604020202020204" pitchFamily="34" charset="0"/>
                        </a:rPr>
                        <a:t>10. AB Projeleri Eğitimi</a:t>
                      </a:r>
                      <a:endParaRPr lang="tr-TR" sz="1100">
                        <a:solidFill>
                          <a:schemeClr val="bg2">
                            <a:lumMod val="1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tr-TR" sz="1000">
                          <a:solidFill>
                            <a:schemeClr val="bg2">
                              <a:lumMod val="10000"/>
                            </a:schemeClr>
                          </a:solidFill>
                          <a:effectLst/>
                          <a:latin typeface="Arial" panose="020B0604020202020204" pitchFamily="34" charset="0"/>
                          <a:cs typeface="Arial" panose="020B0604020202020204" pitchFamily="34" charset="0"/>
                        </a:rPr>
                        <a:t>Eğitim Fakültesi Dekanlığı</a:t>
                      </a:r>
                      <a:endParaRPr lang="tr-TR" sz="1100">
                        <a:solidFill>
                          <a:schemeClr val="bg2">
                            <a:lumMod val="1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tr-TR" sz="1000">
                          <a:solidFill>
                            <a:schemeClr val="bg2">
                              <a:lumMod val="10000"/>
                            </a:schemeClr>
                          </a:solidFill>
                          <a:effectLst/>
                          <a:latin typeface="Arial" panose="020B0604020202020204" pitchFamily="34" charset="0"/>
                          <a:cs typeface="Arial" panose="020B0604020202020204" pitchFamily="34" charset="0"/>
                        </a:rPr>
                        <a:t>22.04.2022</a:t>
                      </a:r>
                      <a:endParaRPr lang="tr-TR" sz="1100">
                        <a:solidFill>
                          <a:schemeClr val="bg2">
                            <a:lumMod val="1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tr-TR" sz="1000" dirty="0">
                          <a:solidFill>
                            <a:schemeClr val="bg2">
                              <a:lumMod val="10000"/>
                            </a:schemeClr>
                          </a:solidFill>
                          <a:effectLst/>
                          <a:latin typeface="Arial" panose="020B0604020202020204" pitchFamily="34" charset="0"/>
                          <a:cs typeface="Arial" panose="020B0604020202020204" pitchFamily="34" charset="0"/>
                        </a:rPr>
                        <a:t>Doç. Dr. İlke </a:t>
                      </a:r>
                      <a:r>
                        <a:rPr lang="tr-TR" sz="1000" dirty="0" err="1">
                          <a:solidFill>
                            <a:schemeClr val="bg2">
                              <a:lumMod val="10000"/>
                            </a:schemeClr>
                          </a:solidFill>
                          <a:effectLst/>
                          <a:latin typeface="Arial" panose="020B0604020202020204" pitchFamily="34" charset="0"/>
                          <a:cs typeface="Arial" panose="020B0604020202020204" pitchFamily="34" charset="0"/>
                        </a:rPr>
                        <a:t>Şanlıer</a:t>
                      </a:r>
                      <a:r>
                        <a:rPr lang="tr-TR" sz="1000" dirty="0">
                          <a:solidFill>
                            <a:schemeClr val="bg2">
                              <a:lumMod val="10000"/>
                            </a:schemeClr>
                          </a:solidFill>
                          <a:effectLst/>
                          <a:latin typeface="Arial" panose="020B0604020202020204" pitchFamily="34" charset="0"/>
                          <a:cs typeface="Arial" panose="020B0604020202020204" pitchFamily="34" charset="0"/>
                        </a:rPr>
                        <a:t> Yüksel</a:t>
                      </a:r>
                      <a:endParaRPr lang="tr-TR" sz="1100" dirty="0">
                        <a:solidFill>
                          <a:schemeClr val="bg2">
                            <a:lumMod val="10000"/>
                          </a:schemeClr>
                        </a:solidFill>
                        <a:effectLst/>
                        <a:latin typeface="Arial" panose="020B0604020202020204" pitchFamily="34" charset="0"/>
                        <a:cs typeface="Arial" panose="020B0604020202020204" pitchFamily="34" charset="0"/>
                      </a:endParaRPr>
                    </a:p>
                    <a:p>
                      <a:pPr>
                        <a:lnSpc>
                          <a:spcPct val="107000"/>
                        </a:lnSpc>
                        <a:spcAft>
                          <a:spcPts val="0"/>
                        </a:spcAft>
                      </a:pPr>
                      <a:r>
                        <a:rPr lang="tr-TR" sz="1000" dirty="0">
                          <a:solidFill>
                            <a:schemeClr val="bg2">
                              <a:lumMod val="10000"/>
                            </a:schemeClr>
                          </a:solidFill>
                          <a:effectLst/>
                          <a:latin typeface="Arial" panose="020B0604020202020204" pitchFamily="34" charset="0"/>
                          <a:cs typeface="Arial" panose="020B0604020202020204" pitchFamily="34" charset="0"/>
                        </a:rPr>
                        <a:t>Doç. Dr. Gül </a:t>
                      </a:r>
                      <a:r>
                        <a:rPr lang="tr-TR" sz="1000" dirty="0" err="1">
                          <a:solidFill>
                            <a:schemeClr val="bg2">
                              <a:lumMod val="10000"/>
                            </a:schemeClr>
                          </a:solidFill>
                          <a:effectLst/>
                          <a:latin typeface="Arial" panose="020B0604020202020204" pitchFamily="34" charset="0"/>
                          <a:cs typeface="Arial" panose="020B0604020202020204" pitchFamily="34" charset="0"/>
                        </a:rPr>
                        <a:t>Gökbulut</a:t>
                      </a:r>
                      <a:endParaRPr lang="tr-TR" sz="1100" dirty="0">
                        <a:solidFill>
                          <a:schemeClr val="bg2">
                            <a:lumMod val="1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91538442"/>
                  </a:ext>
                </a:extLst>
              </a:tr>
            </a:tbl>
          </a:graphicData>
        </a:graphic>
      </p:graphicFrame>
    </p:spTree>
    <p:extLst>
      <p:ext uri="{BB962C8B-B14F-4D97-AF65-F5344CB8AC3E}">
        <p14:creationId xmlns:p14="http://schemas.microsoft.com/office/powerpoint/2010/main" val="15490424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Başlık 1">
            <a:extLst>
              <a:ext uri="{FF2B5EF4-FFF2-40B4-BE49-F238E27FC236}">
                <a16:creationId xmlns:a16="http://schemas.microsoft.com/office/drawing/2014/main" id="{9B9A08EF-D482-3699-83D8-B7C7BC4504C9}"/>
              </a:ext>
            </a:extLst>
          </p:cNvPr>
          <p:cNvSpPr txBox="1">
            <a:spLocks/>
          </p:cNvSpPr>
          <p:nvPr/>
        </p:nvSpPr>
        <p:spPr>
          <a:xfrm>
            <a:off x="1519084" y="108387"/>
            <a:ext cx="8844116" cy="668061"/>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4000" b="1" i="0" u="none" strike="noStrike" kern="1200" cap="none" spc="-60" normalizeH="0" baseline="0" noProof="0" dirty="0">
                <a:ln>
                  <a:noFill/>
                </a:ln>
                <a:solidFill>
                  <a:srgbClr val="006128"/>
                </a:solidFill>
                <a:effectLst/>
                <a:uLnTx/>
                <a:uFillTx/>
                <a:latin typeface="Calibri" panose="020F0502020204030204" pitchFamily="34" charset="0"/>
                <a:ea typeface="+mj-ea"/>
                <a:cs typeface="Calibri" panose="020F0502020204030204" pitchFamily="34" charset="0"/>
              </a:rPr>
              <a:t>C. ARAŞTIRMA VE GELİŞTİRME</a:t>
            </a:r>
          </a:p>
        </p:txBody>
      </p:sp>
      <p:sp>
        <p:nvSpPr>
          <p:cNvPr id="12" name="Dikdörtgen 11"/>
          <p:cNvSpPr/>
          <p:nvPr/>
        </p:nvSpPr>
        <p:spPr>
          <a:xfrm>
            <a:off x="5401070" y="6263918"/>
            <a:ext cx="2383088" cy="369332"/>
          </a:xfrm>
          <a:prstGeom prst="rect">
            <a:avLst/>
          </a:prstGeom>
        </p:spPr>
        <p:txBody>
          <a:bodyPr wrap="none">
            <a:spAutoFit/>
          </a:bodyPr>
          <a:lstStyle/>
          <a:p>
            <a:r>
              <a:rPr lang="tr-TR" dirty="0">
                <a:solidFill>
                  <a:prstClr val="white"/>
                </a:solidFill>
              </a:rPr>
              <a:t>Araştırma ve Geliştirme</a:t>
            </a:r>
          </a:p>
        </p:txBody>
      </p:sp>
      <p:grpSp>
        <p:nvGrpSpPr>
          <p:cNvPr id="14" name="Grup 13"/>
          <p:cNvGrpSpPr/>
          <p:nvPr/>
        </p:nvGrpSpPr>
        <p:grpSpPr>
          <a:xfrm>
            <a:off x="-12810" y="793197"/>
            <a:ext cx="12197241" cy="6008868"/>
            <a:chOff x="-5241" y="730729"/>
            <a:chExt cx="12197241" cy="6008868"/>
          </a:xfrm>
        </p:grpSpPr>
        <p:grpSp>
          <p:nvGrpSpPr>
            <p:cNvPr id="15" name="Grup 14"/>
            <p:cNvGrpSpPr/>
            <p:nvPr/>
          </p:nvGrpSpPr>
          <p:grpSpPr>
            <a:xfrm>
              <a:off x="-5241" y="6071536"/>
              <a:ext cx="12197241" cy="668061"/>
              <a:chOff x="-5241" y="6071536"/>
              <a:chExt cx="12197241" cy="668061"/>
            </a:xfrm>
          </p:grpSpPr>
          <p:pic>
            <p:nvPicPr>
              <p:cNvPr id="17" name="Resim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482" y="6071536"/>
                <a:ext cx="3023608" cy="668061"/>
              </a:xfrm>
              <a:prstGeom prst="rect">
                <a:avLst/>
              </a:prstGeom>
            </p:spPr>
          </p:pic>
          <p:pic>
            <p:nvPicPr>
              <p:cNvPr id="18" name="Resim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7090" y="6253654"/>
                <a:ext cx="8544910" cy="346842"/>
              </a:xfrm>
              <a:prstGeom prst="rect">
                <a:avLst/>
              </a:prstGeom>
            </p:spPr>
          </p:pic>
          <p:pic>
            <p:nvPicPr>
              <p:cNvPr id="19" name="Resim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1" y="6264165"/>
                <a:ext cx="628723" cy="346842"/>
              </a:xfrm>
              <a:prstGeom prst="rect">
                <a:avLst/>
              </a:prstGeom>
            </p:spPr>
          </p:pic>
          <p:sp>
            <p:nvSpPr>
              <p:cNvPr id="20" name="Metin kutusu 19"/>
              <p:cNvSpPr txBox="1"/>
              <p:nvPr/>
            </p:nvSpPr>
            <p:spPr>
              <a:xfrm>
                <a:off x="9538138" y="6220900"/>
                <a:ext cx="2228193" cy="369332"/>
              </a:xfrm>
              <a:prstGeom prst="rect">
                <a:avLst/>
              </a:prstGeom>
              <a:noFill/>
            </p:spPr>
            <p:txBody>
              <a:bodyPr wrap="square" rtlCol="0">
                <a:spAutoFit/>
              </a:bodyPr>
              <a:lstStyle/>
              <a:p>
                <a:r>
                  <a:rPr lang="tr-TR" dirty="0">
                    <a:solidFill>
                      <a:prstClr val="white"/>
                    </a:solidFill>
                    <a:latin typeface="Corbel" panose="020B0503020204020204" pitchFamily="34" charset="0"/>
                  </a:rPr>
                  <a:t>www.cu.edu.tr</a:t>
                </a:r>
              </a:p>
            </p:txBody>
          </p:sp>
        </p:grpSp>
        <p:pic>
          <p:nvPicPr>
            <p:cNvPr id="16" name="Resim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30729"/>
              <a:ext cx="12192000" cy="45719"/>
            </a:xfrm>
            <a:prstGeom prst="rect">
              <a:avLst/>
            </a:prstGeom>
          </p:spPr>
        </p:pic>
      </p:grpSp>
      <p:graphicFrame>
        <p:nvGraphicFramePr>
          <p:cNvPr id="7" name="Table 6">
            <a:extLst>
              <a:ext uri="{FF2B5EF4-FFF2-40B4-BE49-F238E27FC236}">
                <a16:creationId xmlns:a16="http://schemas.microsoft.com/office/drawing/2014/main" id="{1B272073-09A4-451D-B32C-595E51341C91}"/>
              </a:ext>
            </a:extLst>
          </p:cNvPr>
          <p:cNvGraphicFramePr>
            <a:graphicFrameLocks noGrp="1"/>
          </p:cNvGraphicFramePr>
          <p:nvPr>
            <p:extLst>
              <p:ext uri="{D42A27DB-BD31-4B8C-83A1-F6EECF244321}">
                <p14:modId xmlns:p14="http://schemas.microsoft.com/office/powerpoint/2010/main" val="3547555823"/>
              </p:ext>
            </p:extLst>
          </p:nvPr>
        </p:nvGraphicFramePr>
        <p:xfrm>
          <a:off x="615913" y="2351524"/>
          <a:ext cx="10918863" cy="2763879"/>
        </p:xfrm>
        <a:graphic>
          <a:graphicData uri="http://schemas.openxmlformats.org/drawingml/2006/table">
            <a:tbl>
              <a:tblPr firstRow="1" firstCol="1" bandRow="1"/>
              <a:tblGrid>
                <a:gridCol w="2613062">
                  <a:extLst>
                    <a:ext uri="{9D8B030D-6E8A-4147-A177-3AD203B41FA5}">
                      <a16:colId xmlns:a16="http://schemas.microsoft.com/office/drawing/2014/main" val="1170009387"/>
                    </a:ext>
                  </a:extLst>
                </a:gridCol>
                <a:gridCol w="1457325">
                  <a:extLst>
                    <a:ext uri="{9D8B030D-6E8A-4147-A177-3AD203B41FA5}">
                      <a16:colId xmlns:a16="http://schemas.microsoft.com/office/drawing/2014/main" val="292730179"/>
                    </a:ext>
                  </a:extLst>
                </a:gridCol>
                <a:gridCol w="2819400">
                  <a:extLst>
                    <a:ext uri="{9D8B030D-6E8A-4147-A177-3AD203B41FA5}">
                      <a16:colId xmlns:a16="http://schemas.microsoft.com/office/drawing/2014/main" val="3895794709"/>
                    </a:ext>
                  </a:extLst>
                </a:gridCol>
                <a:gridCol w="1752600">
                  <a:extLst>
                    <a:ext uri="{9D8B030D-6E8A-4147-A177-3AD203B41FA5}">
                      <a16:colId xmlns:a16="http://schemas.microsoft.com/office/drawing/2014/main" val="2573683296"/>
                    </a:ext>
                  </a:extLst>
                </a:gridCol>
                <a:gridCol w="1695056">
                  <a:extLst>
                    <a:ext uri="{9D8B030D-6E8A-4147-A177-3AD203B41FA5}">
                      <a16:colId xmlns:a16="http://schemas.microsoft.com/office/drawing/2014/main" val="3257299299"/>
                    </a:ext>
                  </a:extLst>
                </a:gridCol>
                <a:gridCol w="581420">
                  <a:extLst>
                    <a:ext uri="{9D8B030D-6E8A-4147-A177-3AD203B41FA5}">
                      <a16:colId xmlns:a16="http://schemas.microsoft.com/office/drawing/2014/main" val="3639050533"/>
                    </a:ext>
                  </a:extLst>
                </a:gridCol>
              </a:tblGrid>
              <a:tr h="163958">
                <a:tc>
                  <a:txBody>
                    <a:bodyPr/>
                    <a:lstStyle/>
                    <a:p>
                      <a:pPr>
                        <a:lnSpc>
                          <a:spcPct val="107000"/>
                        </a:lnSpc>
                        <a:spcAft>
                          <a:spcPts val="0"/>
                        </a:spcAft>
                      </a:pPr>
                      <a:r>
                        <a:rPr lang="tr-TR"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Eğitimin Adı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21C"/>
                    </a:solidFill>
                  </a:tcPr>
                </a:tc>
                <a:tc>
                  <a:txBody>
                    <a:bodyPr/>
                    <a:lstStyle/>
                    <a:p>
                      <a:pPr>
                        <a:lnSpc>
                          <a:spcPct val="107000"/>
                        </a:lnSpc>
                        <a:spcAft>
                          <a:spcPts val="0"/>
                        </a:spcAft>
                      </a:pPr>
                      <a:r>
                        <a:rPr lang="tr-TR"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Yer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21C"/>
                    </a:solidFill>
                  </a:tcPr>
                </a:tc>
                <a:tc>
                  <a:txBody>
                    <a:bodyPr/>
                    <a:lstStyle/>
                    <a:p>
                      <a:pPr>
                        <a:lnSpc>
                          <a:spcPct val="107000"/>
                        </a:lnSpc>
                        <a:spcAft>
                          <a:spcPts val="0"/>
                        </a:spcAft>
                      </a:pPr>
                      <a:r>
                        <a:rPr lang="tr-TR"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Konu</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21C"/>
                    </a:solidFill>
                  </a:tcPr>
                </a:tc>
                <a:tc>
                  <a:txBody>
                    <a:bodyPr/>
                    <a:lstStyle/>
                    <a:p>
                      <a:pPr>
                        <a:lnSpc>
                          <a:spcPct val="107000"/>
                        </a:lnSpc>
                        <a:spcAft>
                          <a:spcPts val="0"/>
                        </a:spcAft>
                      </a:pPr>
                      <a:r>
                        <a:rPr lang="tr-TR"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Konuşmacı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21C"/>
                    </a:solidFill>
                  </a:tcPr>
                </a:tc>
                <a:tc>
                  <a:txBody>
                    <a:bodyPr/>
                    <a:lstStyle/>
                    <a:p>
                      <a:pPr>
                        <a:lnSpc>
                          <a:spcPct val="107000"/>
                        </a:lnSpc>
                        <a:spcAft>
                          <a:spcPts val="0"/>
                        </a:spcAft>
                      </a:pPr>
                      <a:r>
                        <a:rPr lang="tr-TR"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Tarih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21C"/>
                    </a:solidFill>
                  </a:tcPr>
                </a:tc>
                <a:tc>
                  <a:txBody>
                    <a:bodyPr/>
                    <a:lstStyle/>
                    <a:p>
                      <a:pPr>
                        <a:lnSpc>
                          <a:spcPct val="107000"/>
                        </a:lnSpc>
                        <a:spcAft>
                          <a:spcPts val="0"/>
                        </a:spcAft>
                      </a:pPr>
                      <a:r>
                        <a:rPr lang="tr-TR"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Saat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21C"/>
                    </a:solidFill>
                  </a:tcPr>
                </a:tc>
                <a:extLst>
                  <a:ext uri="{0D108BD9-81ED-4DB2-BD59-A6C34878D82A}">
                    <a16:rowId xmlns:a16="http://schemas.microsoft.com/office/drawing/2014/main" val="2430586390"/>
                  </a:ext>
                </a:extLst>
              </a:tr>
              <a:tr h="376867">
                <a:tc>
                  <a:txBody>
                    <a:bodyPr/>
                    <a:lstStyle/>
                    <a:p>
                      <a:pPr>
                        <a:lnSpc>
                          <a:spcPct val="107000"/>
                        </a:lnSpc>
                        <a:spcAft>
                          <a:spcPts val="0"/>
                        </a:spcAft>
                      </a:pPr>
                      <a:r>
                        <a:rPr lang="tr-TR" sz="1200" b="1"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Bilimsel Araştırma Projeleri Eğitimi - 1 </a:t>
                      </a:r>
                      <a:endParaRPr lang="tr-TR" sz="12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2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Akif Kansu Toplantı Salonu</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200" i="1"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İç Kaynak ve Dış Kaynak Kullanımı</a:t>
                      </a:r>
                      <a:endParaRPr lang="tr-TR" sz="12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2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Prof. Dr. Faruk KARADAĞ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2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22 Eylül 2022 Perşembe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2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15:00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5319473"/>
                  </a:ext>
                </a:extLst>
              </a:tr>
              <a:tr h="464715">
                <a:tc>
                  <a:txBody>
                    <a:bodyPr/>
                    <a:lstStyle/>
                    <a:p>
                      <a:pPr>
                        <a:lnSpc>
                          <a:spcPct val="107000"/>
                        </a:lnSpc>
                        <a:spcAft>
                          <a:spcPts val="800"/>
                        </a:spcAft>
                      </a:pPr>
                      <a:r>
                        <a:rPr lang="tr-TR" sz="1200" b="1"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 Bilimsel Araştırma Projeleri Eğitimi - 2 </a:t>
                      </a:r>
                      <a:endParaRPr lang="tr-TR" sz="12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nSpc>
                          <a:spcPct val="107000"/>
                        </a:lnSpc>
                        <a:spcAft>
                          <a:spcPts val="0"/>
                        </a:spcAft>
                      </a:pPr>
                      <a:r>
                        <a:rPr lang="tr-TR" sz="12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Webinar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nSpc>
                          <a:spcPct val="107000"/>
                        </a:lnSpc>
                        <a:spcAft>
                          <a:spcPts val="0"/>
                        </a:spcAft>
                      </a:pPr>
                      <a:r>
                        <a:rPr lang="tr-TR" sz="1200" i="1"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Bilimsel Araştırma Yöntemleri ve Araştırma Sonuçlarının Yayına Dönüştürülmesi</a:t>
                      </a:r>
                      <a:endParaRPr lang="tr-TR" sz="12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nSpc>
                          <a:spcPct val="107000"/>
                        </a:lnSpc>
                        <a:spcAft>
                          <a:spcPts val="0"/>
                        </a:spcAft>
                      </a:pPr>
                      <a:r>
                        <a:rPr lang="tr-TR" sz="12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Prof. Dr. Serkan SELLİ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nSpc>
                          <a:spcPct val="107000"/>
                        </a:lnSpc>
                        <a:spcAft>
                          <a:spcPts val="0"/>
                        </a:spcAft>
                      </a:pPr>
                      <a:r>
                        <a:rPr lang="tr-TR" sz="12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06 Ekim 2022 Perşembe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nSpc>
                          <a:spcPct val="107000"/>
                        </a:lnSpc>
                        <a:spcAft>
                          <a:spcPts val="0"/>
                        </a:spcAft>
                      </a:pPr>
                      <a:r>
                        <a:rPr lang="tr-TR" sz="12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15:00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6615536"/>
                  </a:ext>
                </a:extLst>
              </a:tr>
              <a:tr h="384026">
                <a:tc>
                  <a:txBody>
                    <a:bodyPr/>
                    <a:lstStyle/>
                    <a:p>
                      <a:pPr>
                        <a:lnSpc>
                          <a:spcPct val="107000"/>
                        </a:lnSpc>
                        <a:spcAft>
                          <a:spcPts val="800"/>
                        </a:spcAft>
                      </a:pPr>
                      <a:r>
                        <a:rPr lang="tr-TR" sz="1200" b="1"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 Bilimsel Araştırma Projeleri Eğitimi - 3 </a:t>
                      </a:r>
                      <a:endParaRPr lang="tr-TR" sz="12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2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Akif Kansu Toplantı Salonu</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200" i="1"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TÜBİTAK Proje Yazımı-I</a:t>
                      </a:r>
                      <a:endParaRPr lang="tr-TR" sz="12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2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Prof. Dr. Bilgehan GÜZEL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2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20 Ekim 2022 Perşembe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2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15:00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4692997"/>
                  </a:ext>
                </a:extLst>
              </a:tr>
              <a:tr h="384026">
                <a:tc>
                  <a:txBody>
                    <a:bodyPr/>
                    <a:lstStyle/>
                    <a:p>
                      <a:pPr>
                        <a:lnSpc>
                          <a:spcPct val="107000"/>
                        </a:lnSpc>
                        <a:spcAft>
                          <a:spcPts val="800"/>
                        </a:spcAft>
                      </a:pPr>
                      <a:r>
                        <a:rPr lang="tr-TR" sz="1200" b="1"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 Bilimsel Araştırma Projeleri Eğitimi - 4 </a:t>
                      </a:r>
                      <a:endParaRPr lang="tr-TR" sz="12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nSpc>
                          <a:spcPct val="107000"/>
                        </a:lnSpc>
                        <a:spcAft>
                          <a:spcPts val="0"/>
                        </a:spcAft>
                      </a:pPr>
                      <a:r>
                        <a:rPr lang="tr-TR" sz="12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Akif Kansu Toplantı Salonu</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nSpc>
                          <a:spcPct val="107000"/>
                        </a:lnSpc>
                        <a:spcAft>
                          <a:spcPts val="0"/>
                        </a:spcAft>
                      </a:pPr>
                      <a:r>
                        <a:rPr lang="tr-TR" sz="1200" i="1"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TÜBİTAK Proje Yazımı-II</a:t>
                      </a:r>
                      <a:endParaRPr lang="tr-TR" sz="12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nSpc>
                          <a:spcPct val="107000"/>
                        </a:lnSpc>
                        <a:spcAft>
                          <a:spcPts val="0"/>
                        </a:spcAft>
                      </a:pPr>
                      <a:r>
                        <a:rPr lang="tr-TR" sz="12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Prof. Dr. Hüseyin AKILLI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nSpc>
                          <a:spcPct val="107000"/>
                        </a:lnSpc>
                        <a:spcAft>
                          <a:spcPts val="0"/>
                        </a:spcAft>
                      </a:pPr>
                      <a:r>
                        <a:rPr lang="tr-TR" sz="12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03 Kasım 2022 Perşembe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nSpc>
                          <a:spcPct val="107000"/>
                        </a:lnSpc>
                        <a:spcAft>
                          <a:spcPts val="0"/>
                        </a:spcAft>
                      </a:pPr>
                      <a:r>
                        <a:rPr lang="tr-TR" sz="12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15:00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436514193"/>
                  </a:ext>
                </a:extLst>
              </a:tr>
              <a:tr h="384026">
                <a:tc>
                  <a:txBody>
                    <a:bodyPr/>
                    <a:lstStyle/>
                    <a:p>
                      <a:pPr>
                        <a:lnSpc>
                          <a:spcPct val="107000"/>
                        </a:lnSpc>
                        <a:spcAft>
                          <a:spcPts val="800"/>
                        </a:spcAft>
                      </a:pPr>
                      <a:r>
                        <a:rPr lang="tr-TR" sz="1200" b="1"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 Bilimsel Araştırma Projeleri Eğitimi - 5 </a:t>
                      </a:r>
                      <a:endParaRPr lang="tr-TR" sz="12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2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tr-TR" sz="12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Akif Kansu Toplantı Salonu</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200" i="1">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Q1 ve Q2 Dergilerde Yayın Nasıl Yapılır?</a:t>
                      </a:r>
                      <a:endParaRPr lang="tr-TR" sz="12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2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Prof. Dr. Fatih ÖZOĞUL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2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17 Kasım 2022 Perşembe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2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15:00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4571051"/>
                  </a:ext>
                </a:extLst>
              </a:tr>
              <a:tr h="376867">
                <a:tc>
                  <a:txBody>
                    <a:bodyPr/>
                    <a:lstStyle/>
                    <a:p>
                      <a:pPr>
                        <a:lnSpc>
                          <a:spcPct val="107000"/>
                        </a:lnSpc>
                        <a:spcAft>
                          <a:spcPts val="800"/>
                        </a:spcAft>
                      </a:pPr>
                      <a:r>
                        <a:rPr lang="tr-TR" sz="1200" b="1"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 Bilimsel Araştırma Projeleri Eğitimi - 6 </a:t>
                      </a:r>
                      <a:endParaRPr lang="tr-TR" sz="12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nSpc>
                          <a:spcPct val="107000"/>
                        </a:lnSpc>
                        <a:spcAft>
                          <a:spcPts val="0"/>
                        </a:spcAft>
                      </a:pPr>
                      <a:r>
                        <a:rPr lang="tr-TR" sz="12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 Akif Kansu Toplantı Salonu</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nSpc>
                          <a:spcPct val="107000"/>
                        </a:lnSpc>
                        <a:spcAft>
                          <a:spcPts val="0"/>
                        </a:spcAft>
                      </a:pPr>
                      <a:r>
                        <a:rPr lang="tr-TR" sz="1200" i="1"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AB Projeleri ve Koordinasyon</a:t>
                      </a:r>
                      <a:endParaRPr lang="tr-TR" sz="12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nSpc>
                          <a:spcPct val="107000"/>
                        </a:lnSpc>
                        <a:spcAft>
                          <a:spcPts val="0"/>
                        </a:spcAft>
                      </a:pPr>
                      <a:r>
                        <a:rPr lang="tr-TR" sz="12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Prof. Dr. Fatih ÖZOĞUL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nSpc>
                          <a:spcPct val="107000"/>
                        </a:lnSpc>
                        <a:spcAft>
                          <a:spcPts val="0"/>
                        </a:spcAft>
                      </a:pPr>
                      <a:r>
                        <a:rPr lang="tr-TR" sz="12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22 Aralık 2022 Perşembe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nSpc>
                          <a:spcPct val="107000"/>
                        </a:lnSpc>
                        <a:spcAft>
                          <a:spcPts val="0"/>
                        </a:spcAft>
                      </a:pPr>
                      <a:r>
                        <a:rPr lang="tr-TR" sz="12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15:00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3398449061"/>
                  </a:ext>
                </a:extLst>
              </a:tr>
            </a:tbl>
          </a:graphicData>
        </a:graphic>
      </p:graphicFrame>
      <p:sp>
        <p:nvSpPr>
          <p:cNvPr id="8" name="TextBox 7">
            <a:extLst>
              <a:ext uri="{FF2B5EF4-FFF2-40B4-BE49-F238E27FC236}">
                <a16:creationId xmlns:a16="http://schemas.microsoft.com/office/drawing/2014/main" id="{155C8F06-B077-473E-ADC3-9A46B060AE8C}"/>
              </a:ext>
            </a:extLst>
          </p:cNvPr>
          <p:cNvSpPr txBox="1"/>
          <p:nvPr/>
        </p:nvSpPr>
        <p:spPr>
          <a:xfrm>
            <a:off x="-12810" y="958566"/>
            <a:ext cx="12197241" cy="1200329"/>
          </a:xfrm>
          <a:prstGeom prst="rect">
            <a:avLst/>
          </a:prstGeom>
          <a:noFill/>
        </p:spPr>
        <p:txBody>
          <a:bodyPr wrap="square" rtlCol="0">
            <a:spAutoFit/>
          </a:bodyPr>
          <a:lstStyle/>
          <a:p>
            <a:pPr algn="ctr"/>
            <a:r>
              <a:rPr lang="tr-TR" b="1" dirty="0">
                <a:solidFill>
                  <a:schemeClr val="bg2">
                    <a:lumMod val="10000"/>
                  </a:schemeClr>
                </a:solidFill>
              </a:rPr>
              <a:t>ÇUKUROVA ÜNİVERSİTESİ</a:t>
            </a:r>
            <a:endParaRPr lang="tr-TR" dirty="0">
              <a:solidFill>
                <a:schemeClr val="bg2">
                  <a:lumMod val="10000"/>
                </a:schemeClr>
              </a:solidFill>
            </a:endParaRPr>
          </a:p>
          <a:p>
            <a:pPr algn="ctr"/>
            <a:r>
              <a:rPr lang="tr-TR" b="1" dirty="0">
                <a:solidFill>
                  <a:schemeClr val="bg2">
                    <a:lumMod val="10000"/>
                  </a:schemeClr>
                </a:solidFill>
              </a:rPr>
              <a:t>2022 YILI </a:t>
            </a:r>
          </a:p>
          <a:p>
            <a:pPr algn="ctr"/>
            <a:r>
              <a:rPr lang="tr-TR" b="1" dirty="0">
                <a:solidFill>
                  <a:schemeClr val="bg2">
                    <a:lumMod val="10000"/>
                  </a:schemeClr>
                </a:solidFill>
              </a:rPr>
              <a:t>Bilimsel Araştırma Projeleri Eğitimi </a:t>
            </a:r>
            <a:endParaRPr lang="tr-TR" dirty="0">
              <a:solidFill>
                <a:schemeClr val="bg2">
                  <a:lumMod val="10000"/>
                </a:schemeClr>
              </a:solidFill>
            </a:endParaRPr>
          </a:p>
          <a:p>
            <a:pPr algn="ctr"/>
            <a:endParaRPr lang="tr-TR" dirty="0">
              <a:solidFill>
                <a:schemeClr val="bg2">
                  <a:lumMod val="10000"/>
                </a:schemeClr>
              </a:solidFill>
            </a:endParaRPr>
          </a:p>
        </p:txBody>
      </p:sp>
      <p:sp>
        <p:nvSpPr>
          <p:cNvPr id="4" name="Rectangle 1"/>
          <p:cNvSpPr>
            <a:spLocks noChangeArrowheads="1"/>
          </p:cNvSpPr>
          <p:nvPr/>
        </p:nvSpPr>
        <p:spPr bwMode="auto">
          <a:xfrm>
            <a:off x="2093913" y="19462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Tree>
    <p:extLst>
      <p:ext uri="{BB962C8B-B14F-4D97-AF65-F5344CB8AC3E}">
        <p14:creationId xmlns:p14="http://schemas.microsoft.com/office/powerpoint/2010/main" val="7565202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Dikdörtgen 26"/>
          <p:cNvSpPr/>
          <p:nvPr/>
        </p:nvSpPr>
        <p:spPr>
          <a:xfrm>
            <a:off x="2825175" y="1582597"/>
            <a:ext cx="3638772"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tr-TR" sz="2000" b="1" dirty="0">
                <a:ln/>
                <a:solidFill>
                  <a:schemeClr val="bg2">
                    <a:lumMod val="10000"/>
                  </a:schemeClr>
                </a:solidFill>
              </a:rPr>
              <a:t>Türkiye sıralaması 17; </a:t>
            </a:r>
          </a:p>
          <a:p>
            <a:r>
              <a:rPr lang="tr-TR" sz="2000" b="1" dirty="0">
                <a:ln/>
                <a:solidFill>
                  <a:schemeClr val="bg2">
                    <a:lumMod val="10000"/>
                  </a:schemeClr>
                </a:solidFill>
              </a:rPr>
              <a:t>Dünya sıralaması </a:t>
            </a:r>
            <a:r>
              <a:rPr lang="en-US" sz="2000" b="1" dirty="0">
                <a:ln/>
                <a:solidFill>
                  <a:schemeClr val="bg2">
                    <a:lumMod val="10000"/>
                  </a:schemeClr>
                </a:solidFill>
              </a:rPr>
              <a:t>#</a:t>
            </a:r>
            <a:r>
              <a:rPr lang="tr-TR" sz="2000" b="1" dirty="0">
                <a:ln/>
                <a:solidFill>
                  <a:schemeClr val="bg2">
                    <a:lumMod val="10000"/>
                  </a:schemeClr>
                </a:solidFill>
              </a:rPr>
              <a:t>947</a:t>
            </a:r>
            <a:r>
              <a:rPr lang="en-US" sz="2000" b="1" dirty="0">
                <a:ln/>
                <a:solidFill>
                  <a:schemeClr val="bg2">
                    <a:lumMod val="10000"/>
                  </a:schemeClr>
                </a:solidFill>
              </a:rPr>
              <a:t> </a:t>
            </a:r>
          </a:p>
        </p:txBody>
      </p:sp>
      <p:sp>
        <p:nvSpPr>
          <p:cNvPr id="28" name="Dikdörtgen 27"/>
          <p:cNvSpPr/>
          <p:nvPr/>
        </p:nvSpPr>
        <p:spPr>
          <a:xfrm>
            <a:off x="3073375" y="3723676"/>
            <a:ext cx="3717950" cy="132343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tr-TR" sz="2000" b="1" dirty="0">
                <a:ln/>
                <a:solidFill>
                  <a:schemeClr val="bg2">
                    <a:lumMod val="10000"/>
                  </a:schemeClr>
                </a:solidFill>
                <a:latin typeface="Calibri" panose="020F0502020204030204" pitchFamily="34" charset="0"/>
                <a:cs typeface="Calibri" panose="020F0502020204030204" pitchFamily="34" charset="0"/>
              </a:rPr>
              <a:t>Dünyada </a:t>
            </a:r>
            <a:r>
              <a:rPr lang="en-US" sz="2000" b="1" dirty="0">
                <a:ln/>
                <a:solidFill>
                  <a:schemeClr val="bg2">
                    <a:lumMod val="10000"/>
                  </a:schemeClr>
                </a:solidFill>
                <a:latin typeface="Calibri" panose="020F0502020204030204" pitchFamily="34" charset="0"/>
                <a:cs typeface="Calibri" panose="020F0502020204030204" pitchFamily="34" charset="0"/>
              </a:rPr>
              <a:t>#</a:t>
            </a:r>
            <a:r>
              <a:rPr lang="tr-TR" sz="2000" b="1" dirty="0">
                <a:ln/>
                <a:solidFill>
                  <a:schemeClr val="bg2">
                    <a:lumMod val="10000"/>
                  </a:schemeClr>
                </a:solidFill>
                <a:latin typeface="Calibri" panose="020F0502020204030204" pitchFamily="34" charset="0"/>
                <a:cs typeface="Calibri" panose="020F0502020204030204" pitchFamily="34" charset="0"/>
              </a:rPr>
              <a:t>1201 </a:t>
            </a:r>
          </a:p>
          <a:p>
            <a:r>
              <a:rPr lang="tr-TR" sz="2000" b="1" dirty="0">
                <a:ln/>
                <a:solidFill>
                  <a:schemeClr val="bg2">
                    <a:lumMod val="10000"/>
                  </a:schemeClr>
                </a:solidFill>
                <a:latin typeface="Calibri" panose="020F0502020204030204" pitchFamily="34" charset="0"/>
                <a:cs typeface="Calibri" panose="020F0502020204030204" pitchFamily="34" charset="0"/>
              </a:rPr>
              <a:t>Asya Üniversiteleri arasında </a:t>
            </a:r>
            <a:r>
              <a:rPr lang="en-US" sz="2000" b="1" dirty="0">
                <a:ln/>
                <a:solidFill>
                  <a:schemeClr val="bg2">
                    <a:lumMod val="10000"/>
                  </a:schemeClr>
                </a:solidFill>
                <a:latin typeface="Calibri" panose="020F0502020204030204" pitchFamily="34" charset="0"/>
                <a:cs typeface="Calibri" panose="020F0502020204030204" pitchFamily="34" charset="0"/>
              </a:rPr>
              <a:t>#</a:t>
            </a:r>
            <a:r>
              <a:rPr lang="tr-TR" sz="2000" b="1" dirty="0">
                <a:ln/>
                <a:solidFill>
                  <a:schemeClr val="bg2">
                    <a:lumMod val="10000"/>
                  </a:schemeClr>
                </a:solidFill>
                <a:latin typeface="Calibri" panose="020F0502020204030204" pitchFamily="34" charset="0"/>
                <a:cs typeface="Calibri" panose="020F0502020204030204" pitchFamily="34" charset="0"/>
              </a:rPr>
              <a:t>401 </a:t>
            </a:r>
          </a:p>
          <a:p>
            <a:r>
              <a:rPr lang="tr-TR" sz="2000" b="1" dirty="0">
                <a:ln/>
                <a:solidFill>
                  <a:schemeClr val="bg2">
                    <a:lumMod val="10000"/>
                  </a:schemeClr>
                </a:solidFill>
                <a:latin typeface="Calibri" panose="020F0502020204030204" pitchFamily="34" charset="0"/>
                <a:cs typeface="Calibri" panose="020F0502020204030204" pitchFamily="34" charset="0"/>
              </a:rPr>
              <a:t>Sağlık Bilimleri alanında </a:t>
            </a:r>
            <a:r>
              <a:rPr lang="en-US" sz="2000" b="1" dirty="0">
                <a:ln/>
                <a:solidFill>
                  <a:schemeClr val="bg2">
                    <a:lumMod val="10000"/>
                  </a:schemeClr>
                </a:solidFill>
                <a:latin typeface="Calibri" panose="020F0502020204030204" pitchFamily="34" charset="0"/>
                <a:cs typeface="Calibri" panose="020F0502020204030204" pitchFamily="34" charset="0"/>
              </a:rPr>
              <a:t>#</a:t>
            </a:r>
            <a:r>
              <a:rPr lang="tr-TR" sz="2000" b="1" dirty="0">
                <a:ln/>
                <a:solidFill>
                  <a:schemeClr val="bg2">
                    <a:lumMod val="10000"/>
                  </a:schemeClr>
                </a:solidFill>
                <a:latin typeface="Calibri" panose="020F0502020204030204" pitchFamily="34" charset="0"/>
                <a:cs typeface="Calibri" panose="020F0502020204030204" pitchFamily="34" charset="0"/>
              </a:rPr>
              <a:t>601 </a:t>
            </a:r>
          </a:p>
          <a:p>
            <a:r>
              <a:rPr lang="tr-TR" sz="2000" b="1" dirty="0">
                <a:ln/>
                <a:solidFill>
                  <a:schemeClr val="bg2">
                    <a:lumMod val="10000"/>
                  </a:schemeClr>
                </a:solidFill>
                <a:latin typeface="Calibri" panose="020F0502020204030204" pitchFamily="34" charset="0"/>
                <a:cs typeface="Calibri" panose="020F0502020204030204" pitchFamily="34" charset="0"/>
              </a:rPr>
              <a:t>Yaşam Bilimleri alanında </a:t>
            </a:r>
            <a:r>
              <a:rPr lang="en-US" sz="2000" b="1" dirty="0">
                <a:ln/>
                <a:solidFill>
                  <a:schemeClr val="bg2">
                    <a:lumMod val="10000"/>
                  </a:schemeClr>
                </a:solidFill>
                <a:latin typeface="Calibri" panose="020F0502020204030204" pitchFamily="34" charset="0"/>
                <a:cs typeface="Calibri" panose="020F0502020204030204" pitchFamily="34" charset="0"/>
              </a:rPr>
              <a:t>#</a:t>
            </a:r>
            <a:r>
              <a:rPr lang="tr-TR" sz="2000" b="1" dirty="0">
                <a:ln/>
                <a:solidFill>
                  <a:schemeClr val="bg2">
                    <a:lumMod val="10000"/>
                  </a:schemeClr>
                </a:solidFill>
                <a:latin typeface="Calibri" panose="020F0502020204030204" pitchFamily="34" charset="0"/>
                <a:cs typeface="Calibri" panose="020F0502020204030204" pitchFamily="34" charset="0"/>
              </a:rPr>
              <a:t>801</a:t>
            </a:r>
            <a:endParaRPr lang="en-US" sz="2200" b="1" dirty="0">
              <a:ln/>
              <a:solidFill>
                <a:schemeClr val="bg2">
                  <a:lumMod val="10000"/>
                </a:schemeClr>
              </a:solidFill>
              <a:latin typeface="Calibri" panose="020F0502020204030204" pitchFamily="34" charset="0"/>
              <a:cs typeface="Calibri" panose="020F0502020204030204" pitchFamily="34" charset="0"/>
            </a:endParaRPr>
          </a:p>
        </p:txBody>
      </p:sp>
      <p:pic>
        <p:nvPicPr>
          <p:cNvPr id="29" name="Resim 28" descr="C:\Users\abc\Desktop\Yoklogo.png"/>
          <p:cNvPicPr/>
          <p:nvPr/>
        </p:nvPicPr>
        <p:blipFill>
          <a:blip r:embed="rId3" cstate="print"/>
          <a:srcRect/>
          <a:stretch>
            <a:fillRect/>
          </a:stretch>
        </p:blipFill>
        <p:spPr bwMode="auto">
          <a:xfrm>
            <a:off x="7000875" y="3802987"/>
            <a:ext cx="1443037" cy="856695"/>
          </a:xfrm>
          <a:prstGeom prst="rect">
            <a:avLst/>
          </a:prstGeom>
          <a:noFill/>
          <a:ln w="9525">
            <a:noFill/>
            <a:miter lim="800000"/>
            <a:headEnd/>
            <a:tailEnd/>
          </a:ln>
        </p:spPr>
      </p:pic>
      <p:sp>
        <p:nvSpPr>
          <p:cNvPr id="30" name="Dikdörtgen 29"/>
          <p:cNvSpPr/>
          <p:nvPr/>
        </p:nvSpPr>
        <p:spPr>
          <a:xfrm>
            <a:off x="8517604" y="3690186"/>
            <a:ext cx="3375595" cy="163121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tr-TR" sz="2000" b="1" dirty="0">
                <a:ln/>
                <a:solidFill>
                  <a:schemeClr val="bg2">
                    <a:lumMod val="10000"/>
                  </a:schemeClr>
                </a:solidFill>
                <a:latin typeface="Calibri" panose="020F0502020204030204" pitchFamily="34" charset="0"/>
                <a:cs typeface="Calibri" panose="020F0502020204030204" pitchFamily="34" charset="0"/>
              </a:rPr>
              <a:t>Yükseköğretim Kurulunca Araştırma Üniversitesi ve uluslararasılaşma alanında pilot üniversite olarak belirlenmiştir</a:t>
            </a:r>
            <a:endParaRPr lang="en-US" sz="2000" b="1" dirty="0">
              <a:ln/>
              <a:solidFill>
                <a:schemeClr val="bg2">
                  <a:lumMod val="10000"/>
                </a:schemeClr>
              </a:solidFill>
              <a:latin typeface="Calibri" panose="020F0502020204030204" pitchFamily="34" charset="0"/>
              <a:cs typeface="Calibri" panose="020F0502020204030204" pitchFamily="34" charset="0"/>
            </a:endParaRPr>
          </a:p>
        </p:txBody>
      </p:sp>
      <p:pic>
        <p:nvPicPr>
          <p:cNvPr id="31" name="Resim 30"/>
          <p:cNvPicPr>
            <a:picLocks noChangeAspect="1"/>
          </p:cNvPicPr>
          <p:nvPr/>
        </p:nvPicPr>
        <p:blipFill>
          <a:blip r:embed="rId4"/>
          <a:stretch>
            <a:fillRect/>
          </a:stretch>
        </p:blipFill>
        <p:spPr>
          <a:xfrm>
            <a:off x="371523" y="3571485"/>
            <a:ext cx="2759002" cy="1552575"/>
          </a:xfrm>
          <a:prstGeom prst="rect">
            <a:avLst/>
          </a:prstGeom>
        </p:spPr>
      </p:pic>
      <p:sp>
        <p:nvSpPr>
          <p:cNvPr id="32" name="Dikdörtgen 31"/>
          <p:cNvSpPr/>
          <p:nvPr/>
        </p:nvSpPr>
        <p:spPr>
          <a:xfrm>
            <a:off x="8822390" y="1582597"/>
            <a:ext cx="3362041"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defRPr/>
            </a:pPr>
            <a:r>
              <a:rPr lang="tr-TR" sz="2000" b="1" dirty="0">
                <a:ln/>
                <a:solidFill>
                  <a:schemeClr val="bg2">
                    <a:lumMod val="10000"/>
                  </a:schemeClr>
                </a:solidFill>
                <a:latin typeface="Calibri" panose="020F0502020204030204" pitchFamily="34" charset="0"/>
                <a:cs typeface="Calibri" panose="020F0502020204030204" pitchFamily="34" charset="0"/>
              </a:rPr>
              <a:t>Türkiye sıralaması 9; </a:t>
            </a:r>
          </a:p>
          <a:p>
            <a:pPr>
              <a:defRPr/>
            </a:pPr>
            <a:r>
              <a:rPr lang="tr-TR" sz="2000" b="1" dirty="0">
                <a:ln/>
                <a:solidFill>
                  <a:schemeClr val="bg2">
                    <a:lumMod val="10000"/>
                  </a:schemeClr>
                </a:solidFill>
                <a:latin typeface="Calibri" panose="020F0502020204030204" pitchFamily="34" charset="0"/>
                <a:cs typeface="Calibri" panose="020F0502020204030204" pitchFamily="34" charset="0"/>
              </a:rPr>
              <a:t>Dünya sıralaması 930</a:t>
            </a:r>
            <a:endParaRPr lang="en-US" sz="2000" b="1" dirty="0">
              <a:ln/>
              <a:solidFill>
                <a:schemeClr val="bg2">
                  <a:lumMod val="10000"/>
                </a:schemeClr>
              </a:solidFill>
              <a:latin typeface="Calibri" panose="020F0502020204030204" pitchFamily="34" charset="0"/>
              <a:cs typeface="Calibri" panose="020F0502020204030204" pitchFamily="34" charset="0"/>
            </a:endParaRPr>
          </a:p>
        </p:txBody>
      </p:sp>
      <p:pic>
        <p:nvPicPr>
          <p:cNvPr id="33" name="Resim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3947" y="1339835"/>
            <a:ext cx="2358443" cy="1497026"/>
          </a:xfrm>
          <a:prstGeom prst="rect">
            <a:avLst/>
          </a:prstGeom>
        </p:spPr>
      </p:pic>
      <p:pic>
        <p:nvPicPr>
          <p:cNvPr id="34" name="Resim 33">
            <a:extLst>
              <a:ext uri="{FF2B5EF4-FFF2-40B4-BE49-F238E27FC236}">
                <a16:creationId xmlns:a16="http://schemas.microsoft.com/office/drawing/2014/main" id="{BA1C9791-A351-4615-97DA-E9F01994387D}"/>
              </a:ext>
            </a:extLst>
          </p:cNvPr>
          <p:cNvPicPr>
            <a:picLocks noChangeAspect="1"/>
          </p:cNvPicPr>
          <p:nvPr/>
        </p:nvPicPr>
        <p:blipFill rotWithShape="1">
          <a:blip r:embed="rId6">
            <a:extLst>
              <a:ext uri="{28A0092B-C50C-407E-A947-70E740481C1C}">
                <a14:useLocalDpi xmlns:a14="http://schemas.microsoft.com/office/drawing/2010/main" val="0"/>
              </a:ext>
            </a:extLst>
          </a:blip>
          <a:srcRect l="5082"/>
          <a:stretch/>
        </p:blipFill>
        <p:spPr>
          <a:xfrm>
            <a:off x="371523" y="1102659"/>
            <a:ext cx="2281093" cy="2002686"/>
          </a:xfrm>
          <a:prstGeom prst="rect">
            <a:avLst/>
          </a:prstGeom>
        </p:spPr>
      </p:pic>
      <p:sp>
        <p:nvSpPr>
          <p:cNvPr id="17" name="Dikdörtgen 16"/>
          <p:cNvSpPr/>
          <p:nvPr/>
        </p:nvSpPr>
        <p:spPr>
          <a:xfrm>
            <a:off x="1661147" y="85311"/>
            <a:ext cx="8718331" cy="707886"/>
          </a:xfrm>
          <a:prstGeom prst="rect">
            <a:avLst/>
          </a:prstGeom>
        </p:spPr>
        <p:txBody>
          <a:bodyPr wrap="square">
            <a:spAutoFit/>
          </a:bodyPr>
          <a:lstStyle/>
          <a:p>
            <a:pPr lvl="0" algn="ctr" eaLnBrk="0" fontAlgn="base" hangingPunct="0">
              <a:spcBef>
                <a:spcPct val="0"/>
              </a:spcBef>
              <a:spcAft>
                <a:spcPct val="0"/>
              </a:spcAft>
              <a:defRPr/>
            </a:pPr>
            <a:r>
              <a:rPr lang="tr-TR" sz="4000" b="1" spc="-60" dirty="0">
                <a:solidFill>
                  <a:srgbClr val="006128"/>
                </a:solidFill>
                <a:latin typeface="Calibri" panose="020F0502020204030204" pitchFamily="34" charset="0"/>
                <a:ea typeface="+mj-ea"/>
                <a:cs typeface="Calibri" panose="020F0502020204030204" pitchFamily="34" charset="0"/>
              </a:rPr>
              <a:t>C. ARAŞTIRMA VE GELİŞTİRME</a:t>
            </a:r>
          </a:p>
        </p:txBody>
      </p:sp>
      <p:grpSp>
        <p:nvGrpSpPr>
          <p:cNvPr id="19" name="Grup 18"/>
          <p:cNvGrpSpPr/>
          <p:nvPr/>
        </p:nvGrpSpPr>
        <p:grpSpPr>
          <a:xfrm>
            <a:off x="-12810" y="793197"/>
            <a:ext cx="12197241" cy="6008868"/>
            <a:chOff x="-5241" y="730729"/>
            <a:chExt cx="12197241" cy="6008868"/>
          </a:xfrm>
        </p:grpSpPr>
        <p:grpSp>
          <p:nvGrpSpPr>
            <p:cNvPr id="20" name="Grup 19"/>
            <p:cNvGrpSpPr/>
            <p:nvPr/>
          </p:nvGrpSpPr>
          <p:grpSpPr>
            <a:xfrm>
              <a:off x="-5241" y="6071536"/>
              <a:ext cx="12197241" cy="668061"/>
              <a:chOff x="-5241" y="6071536"/>
              <a:chExt cx="12197241" cy="668061"/>
            </a:xfrm>
          </p:grpSpPr>
          <p:pic>
            <p:nvPicPr>
              <p:cNvPr id="22" name="Resim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3482" y="6071536"/>
                <a:ext cx="3023608" cy="668061"/>
              </a:xfrm>
              <a:prstGeom prst="rect">
                <a:avLst/>
              </a:prstGeom>
            </p:spPr>
          </p:pic>
          <p:pic>
            <p:nvPicPr>
              <p:cNvPr id="23" name="Resim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47090" y="6253654"/>
                <a:ext cx="8544910" cy="346842"/>
              </a:xfrm>
              <a:prstGeom prst="rect">
                <a:avLst/>
              </a:prstGeom>
            </p:spPr>
          </p:pic>
          <p:pic>
            <p:nvPicPr>
              <p:cNvPr id="24" name="Resim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41" y="6264165"/>
                <a:ext cx="628723" cy="346842"/>
              </a:xfrm>
              <a:prstGeom prst="rect">
                <a:avLst/>
              </a:prstGeom>
            </p:spPr>
          </p:pic>
          <p:sp>
            <p:nvSpPr>
              <p:cNvPr id="25" name="Metin kutusu 24"/>
              <p:cNvSpPr txBox="1"/>
              <p:nvPr/>
            </p:nvSpPr>
            <p:spPr>
              <a:xfrm>
                <a:off x="9538138" y="6220900"/>
                <a:ext cx="2228193" cy="369332"/>
              </a:xfrm>
              <a:prstGeom prst="rect">
                <a:avLst/>
              </a:prstGeom>
              <a:noFill/>
            </p:spPr>
            <p:txBody>
              <a:bodyPr wrap="square" rtlCol="0">
                <a:spAutoFit/>
              </a:bodyPr>
              <a:lstStyle/>
              <a:p>
                <a:r>
                  <a:rPr lang="tr-TR" dirty="0">
                    <a:solidFill>
                      <a:prstClr val="white"/>
                    </a:solidFill>
                    <a:latin typeface="Corbel" panose="020B0503020204020204" pitchFamily="34" charset="0"/>
                  </a:rPr>
                  <a:t>www.cu.edu.tr</a:t>
                </a:r>
              </a:p>
            </p:txBody>
          </p:sp>
        </p:grpSp>
        <p:pic>
          <p:nvPicPr>
            <p:cNvPr id="21" name="Resim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730729"/>
              <a:ext cx="12192000" cy="45719"/>
            </a:xfrm>
            <a:prstGeom prst="rect">
              <a:avLst/>
            </a:prstGeom>
          </p:spPr>
        </p:pic>
      </p:grpSp>
    </p:spTree>
    <p:extLst>
      <p:ext uri="{BB962C8B-B14F-4D97-AF65-F5344CB8AC3E}">
        <p14:creationId xmlns:p14="http://schemas.microsoft.com/office/powerpoint/2010/main" val="23709140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688" t="18124" r="5114" b="18124"/>
          <a:stretch/>
        </p:blipFill>
        <p:spPr bwMode="auto">
          <a:xfrm>
            <a:off x="597491" y="1181100"/>
            <a:ext cx="10997018" cy="4371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Dikdörtgen 10"/>
          <p:cNvSpPr/>
          <p:nvPr/>
        </p:nvSpPr>
        <p:spPr>
          <a:xfrm>
            <a:off x="1736834" y="104361"/>
            <a:ext cx="8718331" cy="707886"/>
          </a:xfrm>
          <a:prstGeom prst="rect">
            <a:avLst/>
          </a:prstGeom>
        </p:spPr>
        <p:txBody>
          <a:bodyPr wrap="square">
            <a:spAutoFit/>
          </a:bodyPr>
          <a:lstStyle/>
          <a:p>
            <a:pPr lvl="0" algn="ctr" eaLnBrk="0" fontAlgn="base" hangingPunct="0">
              <a:spcBef>
                <a:spcPct val="0"/>
              </a:spcBef>
              <a:spcAft>
                <a:spcPct val="0"/>
              </a:spcAft>
              <a:defRPr/>
            </a:pPr>
            <a:r>
              <a:rPr lang="tr-TR" sz="4000" b="1" spc="-60" dirty="0">
                <a:solidFill>
                  <a:srgbClr val="006128"/>
                </a:solidFill>
                <a:latin typeface="Calibri" panose="020F0502020204030204" pitchFamily="34" charset="0"/>
                <a:ea typeface="+mj-ea"/>
                <a:cs typeface="Calibri" panose="020F0502020204030204" pitchFamily="34" charset="0"/>
              </a:rPr>
              <a:t>C. ARAŞTIRMA VE GELİŞTİRME</a:t>
            </a:r>
          </a:p>
        </p:txBody>
      </p:sp>
      <p:sp>
        <p:nvSpPr>
          <p:cNvPr id="12" name="Dikdörtgen 11"/>
          <p:cNvSpPr/>
          <p:nvPr/>
        </p:nvSpPr>
        <p:spPr>
          <a:xfrm>
            <a:off x="5401070" y="6253654"/>
            <a:ext cx="2383088" cy="369332"/>
          </a:xfrm>
          <a:prstGeom prst="rect">
            <a:avLst/>
          </a:prstGeom>
        </p:spPr>
        <p:txBody>
          <a:bodyPr wrap="none">
            <a:spAutoFit/>
          </a:bodyPr>
          <a:lstStyle/>
          <a:p>
            <a:r>
              <a:rPr lang="tr-TR" dirty="0">
                <a:solidFill>
                  <a:prstClr val="white"/>
                </a:solidFill>
              </a:rPr>
              <a:t>Araştırma ve Geliştirme</a:t>
            </a:r>
          </a:p>
        </p:txBody>
      </p:sp>
      <p:grpSp>
        <p:nvGrpSpPr>
          <p:cNvPr id="13" name="Grup 12"/>
          <p:cNvGrpSpPr/>
          <p:nvPr/>
        </p:nvGrpSpPr>
        <p:grpSpPr>
          <a:xfrm>
            <a:off x="-12810" y="793197"/>
            <a:ext cx="12197241" cy="6008868"/>
            <a:chOff x="-5241" y="730729"/>
            <a:chExt cx="12197241" cy="6008868"/>
          </a:xfrm>
        </p:grpSpPr>
        <p:grpSp>
          <p:nvGrpSpPr>
            <p:cNvPr id="14" name="Grup 13"/>
            <p:cNvGrpSpPr/>
            <p:nvPr/>
          </p:nvGrpSpPr>
          <p:grpSpPr>
            <a:xfrm>
              <a:off x="-5241" y="6071536"/>
              <a:ext cx="12197241" cy="668061"/>
              <a:chOff x="-5241" y="6071536"/>
              <a:chExt cx="12197241" cy="668061"/>
            </a:xfrm>
          </p:grpSpPr>
          <p:pic>
            <p:nvPicPr>
              <p:cNvPr id="16" name="Resim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482" y="6071536"/>
                <a:ext cx="3023608" cy="668061"/>
              </a:xfrm>
              <a:prstGeom prst="rect">
                <a:avLst/>
              </a:prstGeom>
            </p:spPr>
          </p:pic>
          <p:pic>
            <p:nvPicPr>
              <p:cNvPr id="17" name="Resim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7090" y="6253654"/>
                <a:ext cx="8544910" cy="346842"/>
              </a:xfrm>
              <a:prstGeom prst="rect">
                <a:avLst/>
              </a:prstGeom>
            </p:spPr>
          </p:pic>
          <p:pic>
            <p:nvPicPr>
              <p:cNvPr id="18" name="Resim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1" y="6264165"/>
                <a:ext cx="628723" cy="346842"/>
              </a:xfrm>
              <a:prstGeom prst="rect">
                <a:avLst/>
              </a:prstGeom>
            </p:spPr>
          </p:pic>
          <p:sp>
            <p:nvSpPr>
              <p:cNvPr id="19" name="Metin kutusu 18"/>
              <p:cNvSpPr txBox="1"/>
              <p:nvPr/>
            </p:nvSpPr>
            <p:spPr>
              <a:xfrm>
                <a:off x="9538138" y="6220900"/>
                <a:ext cx="2228193" cy="369332"/>
              </a:xfrm>
              <a:prstGeom prst="rect">
                <a:avLst/>
              </a:prstGeom>
              <a:noFill/>
            </p:spPr>
            <p:txBody>
              <a:bodyPr wrap="square" rtlCol="0">
                <a:spAutoFit/>
              </a:bodyPr>
              <a:lstStyle/>
              <a:p>
                <a:r>
                  <a:rPr lang="tr-TR" dirty="0">
                    <a:solidFill>
                      <a:prstClr val="white"/>
                    </a:solidFill>
                    <a:latin typeface="Corbel" panose="020B0503020204020204" pitchFamily="34" charset="0"/>
                  </a:rPr>
                  <a:t>www.cu.edu.tr</a:t>
                </a:r>
              </a:p>
            </p:txBody>
          </p:sp>
        </p:grpSp>
        <p:pic>
          <p:nvPicPr>
            <p:cNvPr id="15" name="Resim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30729"/>
              <a:ext cx="12192000" cy="45719"/>
            </a:xfrm>
            <a:prstGeom prst="rect">
              <a:avLst/>
            </a:prstGeom>
          </p:spPr>
        </p:pic>
      </p:grpSp>
    </p:spTree>
    <p:extLst>
      <p:ext uri="{BB962C8B-B14F-4D97-AF65-F5344CB8AC3E}">
        <p14:creationId xmlns:p14="http://schemas.microsoft.com/office/powerpoint/2010/main" val="1570684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yagram 10"/>
          <p:cNvGraphicFramePr/>
          <p:nvPr>
            <p:extLst>
              <p:ext uri="{D42A27DB-BD31-4B8C-83A1-F6EECF244321}">
                <p14:modId xmlns:p14="http://schemas.microsoft.com/office/powerpoint/2010/main" val="1587376394"/>
              </p:ext>
            </p:extLst>
          </p:nvPr>
        </p:nvGraphicFramePr>
        <p:xfrm>
          <a:off x="623482" y="1828799"/>
          <a:ext cx="10700300" cy="32050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Dikdörtgen 11"/>
          <p:cNvSpPr/>
          <p:nvPr/>
        </p:nvSpPr>
        <p:spPr>
          <a:xfrm>
            <a:off x="5453293" y="6264165"/>
            <a:ext cx="1644168" cy="369332"/>
          </a:xfrm>
          <a:prstGeom prst="rect">
            <a:avLst/>
          </a:prstGeom>
        </p:spPr>
        <p:txBody>
          <a:bodyPr wrap="none">
            <a:spAutoFit/>
          </a:bodyPr>
          <a:lstStyle/>
          <a:p>
            <a:r>
              <a:rPr lang="tr-TR" dirty="0">
                <a:solidFill>
                  <a:prstClr val="white"/>
                </a:solidFill>
              </a:rPr>
              <a:t>Toplumsal Katkı</a:t>
            </a:r>
          </a:p>
        </p:txBody>
      </p:sp>
      <p:grpSp>
        <p:nvGrpSpPr>
          <p:cNvPr id="13" name="Grup 12"/>
          <p:cNvGrpSpPr/>
          <p:nvPr/>
        </p:nvGrpSpPr>
        <p:grpSpPr>
          <a:xfrm>
            <a:off x="-12810" y="793197"/>
            <a:ext cx="12197241" cy="6008868"/>
            <a:chOff x="-5241" y="730729"/>
            <a:chExt cx="12197241" cy="6008868"/>
          </a:xfrm>
        </p:grpSpPr>
        <p:grpSp>
          <p:nvGrpSpPr>
            <p:cNvPr id="14" name="Grup 13"/>
            <p:cNvGrpSpPr/>
            <p:nvPr/>
          </p:nvGrpSpPr>
          <p:grpSpPr>
            <a:xfrm>
              <a:off x="-5241" y="6071536"/>
              <a:ext cx="12197241" cy="668061"/>
              <a:chOff x="-5241" y="6071536"/>
              <a:chExt cx="12197241" cy="668061"/>
            </a:xfrm>
          </p:grpSpPr>
          <p:pic>
            <p:nvPicPr>
              <p:cNvPr id="16" name="Resim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3482" y="6071536"/>
                <a:ext cx="3023608" cy="668061"/>
              </a:xfrm>
              <a:prstGeom prst="rect">
                <a:avLst/>
              </a:prstGeom>
            </p:spPr>
          </p:pic>
          <p:pic>
            <p:nvPicPr>
              <p:cNvPr id="17" name="Resim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47090" y="6253654"/>
                <a:ext cx="8544910" cy="346842"/>
              </a:xfrm>
              <a:prstGeom prst="rect">
                <a:avLst/>
              </a:prstGeom>
            </p:spPr>
          </p:pic>
          <p:pic>
            <p:nvPicPr>
              <p:cNvPr id="18" name="Resim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41" y="6264165"/>
                <a:ext cx="628723" cy="346842"/>
              </a:xfrm>
              <a:prstGeom prst="rect">
                <a:avLst/>
              </a:prstGeom>
            </p:spPr>
          </p:pic>
          <p:sp>
            <p:nvSpPr>
              <p:cNvPr id="19" name="Metin kutusu 18"/>
              <p:cNvSpPr txBox="1"/>
              <p:nvPr/>
            </p:nvSpPr>
            <p:spPr>
              <a:xfrm>
                <a:off x="9538138" y="6220900"/>
                <a:ext cx="2228193" cy="369332"/>
              </a:xfrm>
              <a:prstGeom prst="rect">
                <a:avLst/>
              </a:prstGeom>
              <a:noFill/>
            </p:spPr>
            <p:txBody>
              <a:bodyPr wrap="square" rtlCol="0">
                <a:spAutoFit/>
              </a:bodyPr>
              <a:lstStyle/>
              <a:p>
                <a:r>
                  <a:rPr lang="tr-TR" dirty="0">
                    <a:solidFill>
                      <a:prstClr val="white"/>
                    </a:solidFill>
                    <a:latin typeface="Corbel" panose="020B0503020204020204" pitchFamily="34" charset="0"/>
                  </a:rPr>
                  <a:t>www.cu.edu.tr</a:t>
                </a:r>
              </a:p>
            </p:txBody>
          </p:sp>
        </p:grpSp>
        <p:pic>
          <p:nvPicPr>
            <p:cNvPr id="15" name="Resim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730729"/>
              <a:ext cx="12192000" cy="45719"/>
            </a:xfrm>
            <a:prstGeom prst="rect">
              <a:avLst/>
            </a:prstGeom>
          </p:spPr>
        </p:pic>
      </p:grpSp>
    </p:spTree>
    <p:extLst>
      <p:ext uri="{BB962C8B-B14F-4D97-AF65-F5344CB8AC3E}">
        <p14:creationId xmlns:p14="http://schemas.microsoft.com/office/powerpoint/2010/main" val="31078670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12991" y="-6800"/>
            <a:ext cx="12193057" cy="5492972"/>
          </a:xfrm>
          <a:prstGeom prst="rect">
            <a:avLst/>
          </a:prstGeom>
        </p:spPr>
      </p:pic>
      <p:sp>
        <p:nvSpPr>
          <p:cNvPr id="45" name="Metin kutusu 44"/>
          <p:cNvSpPr txBox="1"/>
          <p:nvPr/>
        </p:nvSpPr>
        <p:spPr>
          <a:xfrm>
            <a:off x="3830498" y="-6800"/>
            <a:ext cx="4556439" cy="707886"/>
          </a:xfrm>
          <a:prstGeom prst="rect">
            <a:avLst/>
          </a:prstGeom>
          <a:noFill/>
        </p:spPr>
        <p:txBody>
          <a:bodyPr wrap="none" rtlCol="0">
            <a:spAutoFit/>
          </a:bodyPr>
          <a:lstStyle/>
          <a:p>
            <a:pPr algn="ctr" eaLnBrk="0" fontAlgn="base" hangingPunct="0">
              <a:spcBef>
                <a:spcPct val="0"/>
              </a:spcBef>
              <a:spcAft>
                <a:spcPct val="0"/>
              </a:spcAft>
            </a:pPr>
            <a:r>
              <a:rPr lang="tr-TR" sz="4000" b="1" spc="-60" dirty="0">
                <a:solidFill>
                  <a:srgbClr val="006128"/>
                </a:solidFill>
                <a:latin typeface="Calibri" panose="020F0502020204030204" pitchFamily="34" charset="0"/>
                <a:ea typeface="+mj-ea"/>
                <a:cs typeface="Calibri" panose="020F0502020204030204" pitchFamily="34" charset="0"/>
              </a:rPr>
              <a:t>D. TOPLUMSAL KATKI</a:t>
            </a:r>
            <a:endParaRPr lang="en-US" sz="4000" b="1" spc="-60" dirty="0">
              <a:solidFill>
                <a:srgbClr val="006128"/>
              </a:solidFill>
              <a:latin typeface="Calibri" panose="020F0502020204030204" pitchFamily="34" charset="0"/>
              <a:ea typeface="+mj-ea"/>
              <a:cs typeface="Calibri" panose="020F0502020204030204" pitchFamily="34" charset="0"/>
            </a:endParaRPr>
          </a:p>
        </p:txBody>
      </p:sp>
      <p:sp>
        <p:nvSpPr>
          <p:cNvPr id="12" name="TextBox 32">
            <a:extLst>
              <a:ext uri="{FF2B5EF4-FFF2-40B4-BE49-F238E27FC236}">
                <a16:creationId xmlns:a16="http://schemas.microsoft.com/office/drawing/2014/main" id="{7F303330-EFC1-4AC8-A485-78DADDAF30EB}"/>
              </a:ext>
            </a:extLst>
          </p:cNvPr>
          <p:cNvSpPr txBox="1"/>
          <p:nvPr/>
        </p:nvSpPr>
        <p:spPr>
          <a:xfrm>
            <a:off x="8128551" y="945813"/>
            <a:ext cx="3951515" cy="1077218"/>
          </a:xfrm>
          <a:prstGeom prst="rect">
            <a:avLst/>
          </a:prstGeom>
          <a:noFill/>
        </p:spPr>
        <p:txBody>
          <a:bodyPr wrap="square" rtlCol="0">
            <a:spAutoFit/>
          </a:bodyPr>
          <a:lstStyle>
            <a:defPPr>
              <a:defRPr lang="en-US"/>
            </a:defPPr>
            <a:lvl1pPr>
              <a:defRPr sz="1400">
                <a:latin typeface="Arial" panose="020B0604020202020204" pitchFamily="34" charset="0"/>
                <a:cs typeface="Arial" panose="020B0604020202020204" pitchFamily="34" charset="0"/>
              </a:defRPr>
            </a:lvl1pPr>
          </a:lstStyle>
          <a:p>
            <a:pPr marL="285750" indent="-285750" algn="just">
              <a:buFont typeface="Arial" panose="020B0604020202020204" pitchFamily="34" charset="0"/>
              <a:buChar char="•"/>
            </a:pPr>
            <a:r>
              <a:rPr lang="tr-TR" sz="1600" dirty="0">
                <a:solidFill>
                  <a:srgbClr val="00421C"/>
                </a:solidFill>
              </a:rPr>
              <a:t>Akademik Birimler</a:t>
            </a:r>
          </a:p>
          <a:p>
            <a:pPr marL="285750" indent="-285750" algn="just">
              <a:buFont typeface="Arial" panose="020B0604020202020204" pitchFamily="34" charset="0"/>
              <a:buChar char="•"/>
            </a:pPr>
            <a:r>
              <a:rPr lang="tr-TR" sz="1600" dirty="0">
                <a:solidFill>
                  <a:srgbClr val="00421C"/>
                </a:solidFill>
              </a:rPr>
              <a:t>Sürekli Eğitim Merkezi</a:t>
            </a:r>
          </a:p>
          <a:p>
            <a:pPr marL="285750" indent="-285750" algn="just">
              <a:buFont typeface="Arial" panose="020B0604020202020204" pitchFamily="34" charset="0"/>
              <a:buChar char="•"/>
            </a:pPr>
            <a:r>
              <a:rPr lang="tr-TR" sz="1600" dirty="0">
                <a:solidFill>
                  <a:srgbClr val="00421C"/>
                </a:solidFill>
              </a:rPr>
              <a:t>Araştırma ve Uygulama Merkezleri</a:t>
            </a:r>
          </a:p>
          <a:p>
            <a:pPr algn="just"/>
            <a:endParaRPr lang="tr-TR" sz="1600" dirty="0">
              <a:solidFill>
                <a:srgbClr val="00421C"/>
              </a:solidFill>
            </a:endParaRPr>
          </a:p>
        </p:txBody>
      </p:sp>
      <p:sp>
        <p:nvSpPr>
          <p:cNvPr id="13" name="TextBox 32">
            <a:extLst>
              <a:ext uri="{FF2B5EF4-FFF2-40B4-BE49-F238E27FC236}">
                <a16:creationId xmlns:a16="http://schemas.microsoft.com/office/drawing/2014/main" id="{7F303330-EFC1-4AC8-A485-78DADDAF30EB}"/>
              </a:ext>
            </a:extLst>
          </p:cNvPr>
          <p:cNvSpPr txBox="1"/>
          <p:nvPr/>
        </p:nvSpPr>
        <p:spPr>
          <a:xfrm>
            <a:off x="8153217" y="3921172"/>
            <a:ext cx="4057398" cy="2031325"/>
          </a:xfrm>
          <a:prstGeom prst="rect">
            <a:avLst/>
          </a:prstGeom>
          <a:noFill/>
        </p:spPr>
        <p:txBody>
          <a:bodyPr wrap="square" rtlCol="0">
            <a:spAutoFit/>
          </a:bodyPr>
          <a:lstStyle>
            <a:defPPr>
              <a:defRPr lang="en-US"/>
            </a:defPPr>
            <a:lvl1pPr>
              <a:defRPr sz="1400">
                <a:latin typeface="Arial" panose="020B0604020202020204" pitchFamily="34" charset="0"/>
                <a:cs typeface="Arial" panose="020B0604020202020204" pitchFamily="34" charset="0"/>
              </a:defRPr>
            </a:lvl1pPr>
          </a:lstStyle>
          <a:p>
            <a:pPr marL="285750" indent="-285750" algn="just">
              <a:buFont typeface="Arial" panose="020B0604020202020204" pitchFamily="34" charset="0"/>
              <a:buChar char="•"/>
            </a:pPr>
            <a:r>
              <a:rPr lang="tr-TR" sz="1600" dirty="0">
                <a:solidFill>
                  <a:srgbClr val="00421C"/>
                </a:solidFill>
              </a:rPr>
              <a:t>Paydaş Görüşleri</a:t>
            </a:r>
          </a:p>
          <a:p>
            <a:pPr marL="285750" indent="-285750" algn="just">
              <a:buFont typeface="Arial" panose="020B0604020202020204" pitchFamily="34" charset="0"/>
              <a:buChar char="•"/>
            </a:pPr>
            <a:r>
              <a:rPr lang="tr-TR" sz="1600" dirty="0">
                <a:solidFill>
                  <a:srgbClr val="00421C"/>
                </a:solidFill>
              </a:rPr>
              <a:t>Performans Göstergelerini İlgili Kurul ve Komisyonların İzlemesi</a:t>
            </a:r>
          </a:p>
          <a:p>
            <a:pPr marL="285750" indent="-285750" algn="just">
              <a:buFont typeface="Arial" panose="020B0604020202020204" pitchFamily="34" charset="0"/>
              <a:buChar char="•"/>
            </a:pPr>
            <a:r>
              <a:rPr lang="tr-TR" sz="1600" dirty="0">
                <a:solidFill>
                  <a:srgbClr val="00421C"/>
                </a:solidFill>
              </a:rPr>
              <a:t>Strateji Geliştirme Daire Başkanlığı</a:t>
            </a:r>
          </a:p>
          <a:p>
            <a:pPr marL="285750" indent="-285750" algn="just">
              <a:buFont typeface="Arial" panose="020B0604020202020204" pitchFamily="34" charset="0"/>
              <a:buChar char="•"/>
            </a:pPr>
            <a:r>
              <a:rPr lang="tr-TR" sz="1600" dirty="0">
                <a:solidFill>
                  <a:srgbClr val="00421C"/>
                </a:solidFill>
              </a:rPr>
              <a:t>Toplumsal Katkı Koordinatörlüğü</a:t>
            </a:r>
          </a:p>
          <a:p>
            <a:pPr marL="285750" indent="-285750" algn="just">
              <a:buFont typeface="Arial" panose="020B0604020202020204" pitchFamily="34" charset="0"/>
              <a:buChar char="•"/>
            </a:pPr>
            <a:r>
              <a:rPr lang="tr-TR" sz="1600" dirty="0">
                <a:solidFill>
                  <a:srgbClr val="00421C"/>
                </a:solidFill>
              </a:rPr>
              <a:t>Kalite Komisyonu </a:t>
            </a:r>
          </a:p>
          <a:p>
            <a:pPr marL="266700" algn="just"/>
            <a:r>
              <a:rPr lang="tr-TR" dirty="0">
                <a:solidFill>
                  <a:srgbClr val="00421C"/>
                </a:solidFill>
              </a:rPr>
              <a:t>(Toplumsal Katkı Alt Çalışma Grubu)</a:t>
            </a:r>
          </a:p>
          <a:p>
            <a:pPr marL="285750" indent="-285750" algn="just">
              <a:buFont typeface="Arial" panose="020B0604020202020204" pitchFamily="34" charset="0"/>
              <a:buChar char="•"/>
            </a:pPr>
            <a:r>
              <a:rPr lang="tr-TR" sz="1600" dirty="0">
                <a:solidFill>
                  <a:srgbClr val="00421C"/>
                </a:solidFill>
              </a:rPr>
              <a:t>Rektörlük</a:t>
            </a:r>
          </a:p>
        </p:txBody>
      </p:sp>
      <p:sp>
        <p:nvSpPr>
          <p:cNvPr id="14" name="TextBox 32">
            <a:extLst>
              <a:ext uri="{FF2B5EF4-FFF2-40B4-BE49-F238E27FC236}">
                <a16:creationId xmlns:a16="http://schemas.microsoft.com/office/drawing/2014/main" id="{7F303330-EFC1-4AC8-A485-78DADDAF30EB}"/>
              </a:ext>
            </a:extLst>
          </p:cNvPr>
          <p:cNvSpPr txBox="1"/>
          <p:nvPr/>
        </p:nvSpPr>
        <p:spPr>
          <a:xfrm>
            <a:off x="212926" y="736970"/>
            <a:ext cx="4013847" cy="2954655"/>
          </a:xfrm>
          <a:prstGeom prst="rect">
            <a:avLst/>
          </a:prstGeom>
          <a:noFill/>
        </p:spPr>
        <p:txBody>
          <a:bodyPr wrap="square" rtlCol="0">
            <a:spAutoFit/>
          </a:bodyPr>
          <a:lstStyle>
            <a:defPPr>
              <a:defRPr lang="en-US"/>
            </a:defPPr>
            <a:lvl1pPr>
              <a:defRPr sz="1400">
                <a:latin typeface="Arial" panose="020B0604020202020204" pitchFamily="34" charset="0"/>
                <a:cs typeface="Arial" panose="020B0604020202020204" pitchFamily="34" charset="0"/>
              </a:defRPr>
            </a:lvl1pPr>
          </a:lstStyle>
          <a:p>
            <a:pPr marL="285750" indent="-285750">
              <a:buFont typeface="Arial" panose="020B0604020202020204" pitchFamily="34" charset="0"/>
              <a:buChar char="•"/>
            </a:pPr>
            <a:endParaRPr lang="tr-TR" sz="1400" dirty="0">
              <a:solidFill>
                <a:srgbClr val="00421C"/>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r-TR" sz="1600" dirty="0">
                <a:solidFill>
                  <a:srgbClr val="00421C"/>
                </a:solidFill>
              </a:rPr>
              <a:t>Stratejik Plan</a:t>
            </a:r>
          </a:p>
          <a:p>
            <a:pPr marL="285750" indent="-285750">
              <a:buFont typeface="Arial" panose="020B0604020202020204" pitchFamily="34" charset="0"/>
              <a:buChar char="•"/>
            </a:pPr>
            <a:r>
              <a:rPr lang="tr-TR" sz="1600" dirty="0">
                <a:solidFill>
                  <a:srgbClr val="00421C"/>
                </a:solidFill>
              </a:rPr>
              <a:t>Strateji Geliştirme Daire Başkanlığı</a:t>
            </a:r>
          </a:p>
          <a:p>
            <a:pPr marL="285750" indent="-285750">
              <a:buFont typeface="Arial" panose="020B0604020202020204" pitchFamily="34" charset="0"/>
              <a:buChar char="•"/>
            </a:pPr>
            <a:r>
              <a:rPr lang="tr-TR" sz="1600" dirty="0">
                <a:solidFill>
                  <a:srgbClr val="00421C"/>
                </a:solidFill>
              </a:rPr>
              <a:t>Toplumsal Katkı Koordinatörlüğü</a:t>
            </a:r>
          </a:p>
          <a:p>
            <a:pPr marL="285750" indent="-285750">
              <a:buFont typeface="Arial" panose="020B0604020202020204" pitchFamily="34" charset="0"/>
              <a:buChar char="•"/>
            </a:pPr>
            <a:r>
              <a:rPr lang="tr-TR" sz="1600" dirty="0">
                <a:solidFill>
                  <a:srgbClr val="00421C"/>
                </a:solidFill>
              </a:rPr>
              <a:t>Kalite Komisyonu </a:t>
            </a:r>
          </a:p>
          <a:p>
            <a:pPr lvl="1" indent="-190500"/>
            <a:r>
              <a:rPr lang="tr-TR" sz="1400" dirty="0">
                <a:solidFill>
                  <a:srgbClr val="00421C"/>
                </a:solidFill>
                <a:latin typeface="Arial" panose="020B0604020202020204" pitchFamily="34" charset="0"/>
                <a:cs typeface="Arial" panose="020B0604020202020204" pitchFamily="34" charset="0"/>
              </a:rPr>
              <a:t>(Toplumsal Katkı Alt Çalışma Grubu)</a:t>
            </a:r>
          </a:p>
          <a:p>
            <a:pPr marL="285750" indent="-285750" algn="just">
              <a:buFont typeface="Arial" panose="020B0604020202020204" pitchFamily="34" charset="0"/>
              <a:buChar char="•"/>
            </a:pPr>
            <a:r>
              <a:rPr lang="tr-TR" sz="1600" dirty="0">
                <a:solidFill>
                  <a:srgbClr val="00421C"/>
                </a:solidFill>
              </a:rPr>
              <a:t>Sürekli Eğitim Merkezi</a:t>
            </a:r>
          </a:p>
          <a:p>
            <a:pPr marL="285750" indent="-285750" algn="just">
              <a:buFont typeface="Arial" panose="020B0604020202020204" pitchFamily="34" charset="0"/>
              <a:buChar char="•"/>
            </a:pPr>
            <a:r>
              <a:rPr lang="tr-TR" sz="1600" dirty="0">
                <a:solidFill>
                  <a:srgbClr val="00421C"/>
                </a:solidFill>
              </a:rPr>
              <a:t>Araştırma ve Uygulama Merkezleri</a:t>
            </a:r>
          </a:p>
          <a:p>
            <a:pPr marL="285750" indent="-285750" algn="just">
              <a:buFont typeface="Arial" panose="020B0604020202020204" pitchFamily="34" charset="0"/>
              <a:buChar char="•"/>
            </a:pPr>
            <a:r>
              <a:rPr lang="tr-TR" sz="1600" dirty="0">
                <a:solidFill>
                  <a:srgbClr val="00421C"/>
                </a:solidFill>
              </a:rPr>
              <a:t>Akademik Birimler</a:t>
            </a:r>
          </a:p>
          <a:p>
            <a:pPr marL="285750" indent="-285750">
              <a:buFont typeface="Arial" panose="020B0604020202020204" pitchFamily="34" charset="0"/>
              <a:buChar char="•"/>
            </a:pPr>
            <a:r>
              <a:rPr lang="tr-TR" sz="1600" dirty="0">
                <a:solidFill>
                  <a:srgbClr val="00421C"/>
                </a:solidFill>
              </a:rPr>
              <a:t>Rektörlük</a:t>
            </a:r>
          </a:p>
          <a:p>
            <a:pPr marL="285750" indent="-285750">
              <a:buFont typeface="Arial" panose="020B0604020202020204" pitchFamily="34" charset="0"/>
              <a:buChar char="•"/>
            </a:pPr>
            <a:endParaRPr lang="en-US" sz="1600" dirty="0">
              <a:solidFill>
                <a:srgbClr val="00421C"/>
              </a:solidFill>
            </a:endParaRPr>
          </a:p>
          <a:p>
            <a:pPr marL="285750" indent="-285750">
              <a:buFont typeface="Arial" panose="020B0604020202020204" pitchFamily="34" charset="0"/>
              <a:buChar char="•"/>
            </a:pPr>
            <a:endParaRPr lang="tr-TR" sz="1400" dirty="0">
              <a:solidFill>
                <a:srgbClr val="00421C"/>
              </a:solidFill>
              <a:latin typeface="Arial" panose="020B0604020202020204" pitchFamily="34" charset="0"/>
              <a:cs typeface="Arial" panose="020B0604020202020204" pitchFamily="34" charset="0"/>
            </a:endParaRPr>
          </a:p>
        </p:txBody>
      </p:sp>
      <p:sp>
        <p:nvSpPr>
          <p:cNvPr id="15" name="TextBox 32">
            <a:extLst>
              <a:ext uri="{FF2B5EF4-FFF2-40B4-BE49-F238E27FC236}">
                <a16:creationId xmlns:a16="http://schemas.microsoft.com/office/drawing/2014/main" id="{7F303330-EFC1-4AC8-A485-78DADDAF30EB}"/>
              </a:ext>
            </a:extLst>
          </p:cNvPr>
          <p:cNvSpPr txBox="1"/>
          <p:nvPr/>
        </p:nvSpPr>
        <p:spPr>
          <a:xfrm>
            <a:off x="221467" y="4041890"/>
            <a:ext cx="3985104" cy="2292935"/>
          </a:xfrm>
          <a:prstGeom prst="rect">
            <a:avLst/>
          </a:prstGeom>
          <a:noFill/>
        </p:spPr>
        <p:txBody>
          <a:bodyPr wrap="square" rtlCol="0">
            <a:spAutoFit/>
          </a:bodyPr>
          <a:lstStyle>
            <a:defPPr>
              <a:defRPr lang="en-US"/>
            </a:defPPr>
            <a:lvl1pPr>
              <a:defRPr sz="1400">
                <a:latin typeface="Arial" panose="020B0604020202020204" pitchFamily="34" charset="0"/>
                <a:cs typeface="Arial" panose="020B0604020202020204" pitchFamily="34" charset="0"/>
              </a:defRPr>
            </a:lvl1pPr>
          </a:lstStyle>
          <a:p>
            <a:pPr marL="285750" indent="-285750" algn="just">
              <a:buFont typeface="Arial" panose="020B0604020202020204" pitchFamily="34" charset="0"/>
              <a:buChar char="•"/>
            </a:pPr>
            <a:r>
              <a:rPr lang="tr-TR" sz="1600" dirty="0">
                <a:solidFill>
                  <a:srgbClr val="00421C"/>
                </a:solidFill>
              </a:rPr>
              <a:t>Akademik Birimler</a:t>
            </a:r>
          </a:p>
          <a:p>
            <a:pPr marL="285750" indent="-285750" algn="just">
              <a:buFont typeface="Arial" panose="020B0604020202020204" pitchFamily="34" charset="0"/>
              <a:buChar char="•"/>
            </a:pPr>
            <a:r>
              <a:rPr lang="tr-TR" sz="1600" dirty="0">
                <a:solidFill>
                  <a:srgbClr val="00421C"/>
                </a:solidFill>
              </a:rPr>
              <a:t>Sürekli Eğitim Merkezi</a:t>
            </a:r>
          </a:p>
          <a:p>
            <a:pPr marL="285750" indent="-285750" algn="just">
              <a:buFont typeface="Arial" panose="020B0604020202020204" pitchFamily="34" charset="0"/>
              <a:buChar char="•"/>
            </a:pPr>
            <a:r>
              <a:rPr lang="tr-TR" sz="1600" dirty="0">
                <a:solidFill>
                  <a:srgbClr val="00421C"/>
                </a:solidFill>
              </a:rPr>
              <a:t>Araştırma ve Uygulama Merkezleri</a:t>
            </a:r>
          </a:p>
          <a:p>
            <a:pPr marL="285750" indent="-285750">
              <a:buFont typeface="Arial" panose="020B0604020202020204" pitchFamily="34" charset="0"/>
              <a:buChar char="•"/>
            </a:pPr>
            <a:r>
              <a:rPr lang="tr-TR" sz="1600" dirty="0">
                <a:solidFill>
                  <a:srgbClr val="00421C"/>
                </a:solidFill>
              </a:rPr>
              <a:t>Toplumsal Katkı Koordinatörlüğü</a:t>
            </a:r>
          </a:p>
          <a:p>
            <a:pPr marL="285750" indent="-285750">
              <a:buFont typeface="Arial" panose="020B0604020202020204" pitchFamily="34" charset="0"/>
              <a:buChar char="•"/>
            </a:pPr>
            <a:r>
              <a:rPr lang="tr-TR" sz="1600" dirty="0">
                <a:solidFill>
                  <a:srgbClr val="00421C"/>
                </a:solidFill>
              </a:rPr>
              <a:t>Kalite Komisyonu </a:t>
            </a:r>
          </a:p>
          <a:p>
            <a:pPr indent="266700"/>
            <a:r>
              <a:rPr lang="tr-TR" dirty="0">
                <a:solidFill>
                  <a:srgbClr val="00421C"/>
                </a:solidFill>
              </a:rPr>
              <a:t>(Toplumsal Katkı Alt Çalışma Grubu)</a:t>
            </a:r>
          </a:p>
          <a:p>
            <a:pPr marL="285750" indent="-285750">
              <a:buFont typeface="Arial" panose="020B0604020202020204" pitchFamily="34" charset="0"/>
              <a:buChar char="•"/>
            </a:pPr>
            <a:r>
              <a:rPr lang="tr-TR" sz="1600" dirty="0">
                <a:solidFill>
                  <a:srgbClr val="00421C"/>
                </a:solidFill>
              </a:rPr>
              <a:t>Rektörlük</a:t>
            </a:r>
          </a:p>
          <a:p>
            <a:endParaRPr lang="tr-TR" sz="1600" dirty="0">
              <a:solidFill>
                <a:srgbClr val="00421C"/>
              </a:solidFill>
            </a:endParaRPr>
          </a:p>
          <a:p>
            <a:pPr marL="1200150" lvl="2" indent="-285750" algn="r">
              <a:buFont typeface="Arial" panose="020B0604020202020204" pitchFamily="34" charset="0"/>
              <a:buChar char="•"/>
            </a:pPr>
            <a:endParaRPr lang="en-US" sz="1500" dirty="0">
              <a:solidFill>
                <a:srgbClr val="00421C"/>
              </a:solidFill>
              <a:latin typeface="Arial" panose="020B0604020202020204" pitchFamily="34" charset="0"/>
              <a:cs typeface="Arial" panose="020B0604020202020204" pitchFamily="34" charset="0"/>
            </a:endParaRPr>
          </a:p>
        </p:txBody>
      </p:sp>
      <p:sp>
        <p:nvSpPr>
          <p:cNvPr id="16" name="Dikdörtgen 15"/>
          <p:cNvSpPr/>
          <p:nvPr/>
        </p:nvSpPr>
        <p:spPr>
          <a:xfrm>
            <a:off x="5435609" y="6260522"/>
            <a:ext cx="1644168" cy="369332"/>
          </a:xfrm>
          <a:prstGeom prst="rect">
            <a:avLst/>
          </a:prstGeom>
        </p:spPr>
        <p:txBody>
          <a:bodyPr wrap="none">
            <a:spAutoFit/>
          </a:bodyPr>
          <a:lstStyle/>
          <a:p>
            <a:r>
              <a:rPr lang="tr-TR" dirty="0">
                <a:solidFill>
                  <a:prstClr val="white"/>
                </a:solidFill>
              </a:rPr>
              <a:t>Toplumsal Katkı</a:t>
            </a:r>
          </a:p>
        </p:txBody>
      </p:sp>
      <p:grpSp>
        <p:nvGrpSpPr>
          <p:cNvPr id="17" name="Grup 16"/>
          <p:cNvGrpSpPr/>
          <p:nvPr/>
        </p:nvGrpSpPr>
        <p:grpSpPr>
          <a:xfrm>
            <a:off x="-12810" y="793197"/>
            <a:ext cx="12197241" cy="6008868"/>
            <a:chOff x="-5241" y="730729"/>
            <a:chExt cx="12197241" cy="6008868"/>
          </a:xfrm>
        </p:grpSpPr>
        <p:grpSp>
          <p:nvGrpSpPr>
            <p:cNvPr id="18" name="Grup 17"/>
            <p:cNvGrpSpPr/>
            <p:nvPr/>
          </p:nvGrpSpPr>
          <p:grpSpPr>
            <a:xfrm>
              <a:off x="-5241" y="6071536"/>
              <a:ext cx="12197241" cy="668061"/>
              <a:chOff x="-5241" y="6071536"/>
              <a:chExt cx="12197241" cy="668061"/>
            </a:xfrm>
          </p:grpSpPr>
          <p:pic>
            <p:nvPicPr>
              <p:cNvPr id="20" name="Resim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482" y="6071536"/>
                <a:ext cx="3023608" cy="668061"/>
              </a:xfrm>
              <a:prstGeom prst="rect">
                <a:avLst/>
              </a:prstGeom>
            </p:spPr>
          </p:pic>
          <p:pic>
            <p:nvPicPr>
              <p:cNvPr id="21" name="Resim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7090" y="6253654"/>
                <a:ext cx="8544910" cy="346842"/>
              </a:xfrm>
              <a:prstGeom prst="rect">
                <a:avLst/>
              </a:prstGeom>
            </p:spPr>
          </p:pic>
          <p:pic>
            <p:nvPicPr>
              <p:cNvPr id="22" name="Resim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1" y="6264165"/>
                <a:ext cx="628723" cy="346842"/>
              </a:xfrm>
              <a:prstGeom prst="rect">
                <a:avLst/>
              </a:prstGeom>
            </p:spPr>
          </p:pic>
          <p:sp>
            <p:nvSpPr>
              <p:cNvPr id="23" name="Metin kutusu 22"/>
              <p:cNvSpPr txBox="1"/>
              <p:nvPr/>
            </p:nvSpPr>
            <p:spPr>
              <a:xfrm>
                <a:off x="9538138" y="6220900"/>
                <a:ext cx="2228193" cy="369332"/>
              </a:xfrm>
              <a:prstGeom prst="rect">
                <a:avLst/>
              </a:prstGeom>
              <a:noFill/>
            </p:spPr>
            <p:txBody>
              <a:bodyPr wrap="square" rtlCol="0">
                <a:spAutoFit/>
              </a:bodyPr>
              <a:lstStyle/>
              <a:p>
                <a:r>
                  <a:rPr lang="tr-TR" dirty="0">
                    <a:solidFill>
                      <a:prstClr val="white"/>
                    </a:solidFill>
                    <a:latin typeface="Corbel" panose="020B0503020204020204" pitchFamily="34" charset="0"/>
                  </a:rPr>
                  <a:t>www.cu.edu.tr</a:t>
                </a:r>
              </a:p>
            </p:txBody>
          </p:sp>
        </p:grpSp>
        <p:pic>
          <p:nvPicPr>
            <p:cNvPr id="19" name="Resim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30729"/>
              <a:ext cx="12192000" cy="45719"/>
            </a:xfrm>
            <a:prstGeom prst="rect">
              <a:avLst/>
            </a:prstGeom>
          </p:spPr>
        </p:pic>
      </p:grpSp>
    </p:spTree>
    <p:extLst>
      <p:ext uri="{BB962C8B-B14F-4D97-AF65-F5344CB8AC3E}">
        <p14:creationId xmlns:p14="http://schemas.microsoft.com/office/powerpoint/2010/main" val="1550317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 9"/>
          <p:cNvGrpSpPr/>
          <p:nvPr/>
        </p:nvGrpSpPr>
        <p:grpSpPr>
          <a:xfrm>
            <a:off x="-5241" y="730729"/>
            <a:ext cx="12197241" cy="6008868"/>
            <a:chOff x="-5241" y="730729"/>
            <a:chExt cx="12197241" cy="6008868"/>
          </a:xfrm>
        </p:grpSpPr>
        <p:grpSp>
          <p:nvGrpSpPr>
            <p:cNvPr id="8" name="Grup 7"/>
            <p:cNvGrpSpPr/>
            <p:nvPr/>
          </p:nvGrpSpPr>
          <p:grpSpPr>
            <a:xfrm>
              <a:off x="-5241" y="6071536"/>
              <a:ext cx="12197241" cy="668061"/>
              <a:chOff x="-5241" y="6071536"/>
              <a:chExt cx="12197241" cy="668061"/>
            </a:xfrm>
          </p:grpSpPr>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482" y="6071536"/>
                <a:ext cx="3023608" cy="668061"/>
              </a:xfrm>
              <a:prstGeom prst="rect">
                <a:avLst/>
              </a:prstGeom>
            </p:spPr>
          </p:pic>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7090" y="6253654"/>
                <a:ext cx="8544910" cy="346842"/>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1" y="6264165"/>
                <a:ext cx="628723" cy="346842"/>
              </a:xfrm>
              <a:prstGeom prst="rect">
                <a:avLst/>
              </a:prstGeom>
            </p:spPr>
          </p:pic>
          <p:sp>
            <p:nvSpPr>
              <p:cNvPr id="7" name="Metin kutusu 6"/>
              <p:cNvSpPr txBox="1"/>
              <p:nvPr/>
            </p:nvSpPr>
            <p:spPr>
              <a:xfrm>
                <a:off x="9538138" y="6220900"/>
                <a:ext cx="22281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www.cu.edu.tr</a:t>
                </a:r>
              </a:p>
            </p:txBody>
          </p:sp>
        </p:grpSp>
        <p:pic>
          <p:nvPicPr>
            <p:cNvPr id="9" name="Resi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30729"/>
              <a:ext cx="12192000" cy="45719"/>
            </a:xfrm>
            <a:prstGeom prst="rect">
              <a:avLst/>
            </a:prstGeom>
          </p:spPr>
        </p:pic>
      </p:grpSp>
      <p:sp>
        <p:nvSpPr>
          <p:cNvPr id="11" name="Başlık 1">
            <a:extLst>
              <a:ext uri="{FF2B5EF4-FFF2-40B4-BE49-F238E27FC236}">
                <a16:creationId xmlns:a16="http://schemas.microsoft.com/office/drawing/2014/main" id="{9B9A08EF-D482-3699-83D8-B7C7BC4504C9}"/>
              </a:ext>
            </a:extLst>
          </p:cNvPr>
          <p:cNvSpPr txBox="1">
            <a:spLocks/>
          </p:cNvSpPr>
          <p:nvPr/>
        </p:nvSpPr>
        <p:spPr>
          <a:xfrm>
            <a:off x="2159028" y="29400"/>
            <a:ext cx="7379110" cy="668061"/>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4000" b="1" i="0" u="none" strike="noStrike" kern="1200" cap="none" spc="-60" normalizeH="0" baseline="0" noProof="0" dirty="0">
                <a:ln>
                  <a:noFill/>
                </a:ln>
                <a:solidFill>
                  <a:srgbClr val="006128"/>
                </a:solidFill>
                <a:effectLst/>
                <a:uLnTx/>
                <a:uFillTx/>
                <a:latin typeface="Calibri" panose="020F0502020204030204" pitchFamily="34" charset="0"/>
                <a:ea typeface="+mj-ea"/>
                <a:cs typeface="Calibri" panose="020F0502020204030204" pitchFamily="34" charset="0"/>
              </a:rPr>
              <a:t>ÖĞRENCİ SAYISI</a:t>
            </a:r>
          </a:p>
        </p:txBody>
      </p:sp>
      <p:graphicFrame>
        <p:nvGraphicFramePr>
          <p:cNvPr id="13" name="Diyagram 12"/>
          <p:cNvGraphicFramePr/>
          <p:nvPr/>
        </p:nvGraphicFramePr>
        <p:xfrm>
          <a:off x="776748" y="953729"/>
          <a:ext cx="10736826" cy="511780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3204305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aşlık 1">
            <a:extLst>
              <a:ext uri="{FF2B5EF4-FFF2-40B4-BE49-F238E27FC236}">
                <a16:creationId xmlns:a16="http://schemas.microsoft.com/office/drawing/2014/main" id="{9B9A08EF-D482-3699-83D8-B7C7BC4504C9}"/>
              </a:ext>
            </a:extLst>
          </p:cNvPr>
          <p:cNvSpPr txBox="1">
            <a:spLocks/>
          </p:cNvSpPr>
          <p:nvPr/>
        </p:nvSpPr>
        <p:spPr>
          <a:xfrm>
            <a:off x="1519084" y="108387"/>
            <a:ext cx="9994490" cy="668061"/>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a:lstStyle>
          <a:p>
            <a:pPr lvl="0" algn="ctr">
              <a:defRPr/>
            </a:pPr>
            <a:r>
              <a:rPr lang="tr-TR" sz="4000" b="1" cap="none" dirty="0">
                <a:solidFill>
                  <a:srgbClr val="006128"/>
                </a:solidFill>
                <a:latin typeface="Calibri" panose="020F0502020204030204" pitchFamily="34" charset="0"/>
                <a:cs typeface="Calibri" panose="020F0502020204030204" pitchFamily="34" charset="0"/>
              </a:rPr>
              <a:t>D. TOPLUMSAL KATKI</a:t>
            </a:r>
          </a:p>
        </p:txBody>
      </p:sp>
      <p:sp>
        <p:nvSpPr>
          <p:cNvPr id="13" name="Dikdörtgen 12"/>
          <p:cNvSpPr/>
          <p:nvPr/>
        </p:nvSpPr>
        <p:spPr>
          <a:xfrm>
            <a:off x="5416917" y="6319092"/>
            <a:ext cx="1644168" cy="369332"/>
          </a:xfrm>
          <a:prstGeom prst="rect">
            <a:avLst/>
          </a:prstGeom>
        </p:spPr>
        <p:txBody>
          <a:bodyPr wrap="none">
            <a:spAutoFit/>
          </a:bodyPr>
          <a:lstStyle/>
          <a:p>
            <a:r>
              <a:rPr lang="tr-TR" dirty="0">
                <a:solidFill>
                  <a:prstClr val="white"/>
                </a:solidFill>
              </a:rPr>
              <a:t>Toplumsal Katkı</a:t>
            </a:r>
          </a:p>
        </p:txBody>
      </p:sp>
      <p:grpSp>
        <p:nvGrpSpPr>
          <p:cNvPr id="14" name="Grup 13"/>
          <p:cNvGrpSpPr/>
          <p:nvPr/>
        </p:nvGrpSpPr>
        <p:grpSpPr>
          <a:xfrm>
            <a:off x="-12810" y="793197"/>
            <a:ext cx="12197241" cy="6008868"/>
            <a:chOff x="-5241" y="730729"/>
            <a:chExt cx="12197241" cy="6008868"/>
          </a:xfrm>
        </p:grpSpPr>
        <p:grpSp>
          <p:nvGrpSpPr>
            <p:cNvPr id="15" name="Grup 14"/>
            <p:cNvGrpSpPr/>
            <p:nvPr/>
          </p:nvGrpSpPr>
          <p:grpSpPr>
            <a:xfrm>
              <a:off x="-5241" y="6071536"/>
              <a:ext cx="12197241" cy="668061"/>
              <a:chOff x="-5241" y="6071536"/>
              <a:chExt cx="12197241" cy="668061"/>
            </a:xfrm>
          </p:grpSpPr>
          <p:pic>
            <p:nvPicPr>
              <p:cNvPr id="17" name="Resim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482" y="6071536"/>
                <a:ext cx="3023608" cy="668061"/>
              </a:xfrm>
              <a:prstGeom prst="rect">
                <a:avLst/>
              </a:prstGeom>
            </p:spPr>
          </p:pic>
          <p:pic>
            <p:nvPicPr>
              <p:cNvPr id="18" name="Resim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7090" y="6253654"/>
                <a:ext cx="8544910" cy="346842"/>
              </a:xfrm>
              <a:prstGeom prst="rect">
                <a:avLst/>
              </a:prstGeom>
            </p:spPr>
          </p:pic>
          <p:pic>
            <p:nvPicPr>
              <p:cNvPr id="19" name="Resim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1" y="6264165"/>
                <a:ext cx="628723" cy="346842"/>
              </a:xfrm>
              <a:prstGeom prst="rect">
                <a:avLst/>
              </a:prstGeom>
            </p:spPr>
          </p:pic>
          <p:sp>
            <p:nvSpPr>
              <p:cNvPr id="20" name="Metin kutusu 19"/>
              <p:cNvSpPr txBox="1"/>
              <p:nvPr/>
            </p:nvSpPr>
            <p:spPr>
              <a:xfrm>
                <a:off x="9538138" y="6220900"/>
                <a:ext cx="2228193" cy="369332"/>
              </a:xfrm>
              <a:prstGeom prst="rect">
                <a:avLst/>
              </a:prstGeom>
              <a:noFill/>
            </p:spPr>
            <p:txBody>
              <a:bodyPr wrap="square" rtlCol="0">
                <a:spAutoFit/>
              </a:bodyPr>
              <a:lstStyle/>
              <a:p>
                <a:r>
                  <a:rPr lang="tr-TR" dirty="0">
                    <a:solidFill>
                      <a:prstClr val="white"/>
                    </a:solidFill>
                    <a:latin typeface="Corbel" panose="020B0503020204020204" pitchFamily="34" charset="0"/>
                  </a:rPr>
                  <a:t>www.cu.edu.tr</a:t>
                </a:r>
              </a:p>
            </p:txBody>
          </p:sp>
        </p:grpSp>
        <p:pic>
          <p:nvPicPr>
            <p:cNvPr id="16" name="Resim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30729"/>
              <a:ext cx="12192000" cy="45719"/>
            </a:xfrm>
            <a:prstGeom prst="rect">
              <a:avLst/>
            </a:prstGeom>
          </p:spPr>
        </p:pic>
      </p:grpSp>
      <p:pic>
        <p:nvPicPr>
          <p:cNvPr id="11" name="Resim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2170" y="992798"/>
            <a:ext cx="9073662" cy="5103935"/>
          </a:xfrm>
          <a:prstGeom prst="rect">
            <a:avLst/>
          </a:prstGeom>
        </p:spPr>
      </p:pic>
    </p:spTree>
    <p:extLst>
      <p:ext uri="{BB962C8B-B14F-4D97-AF65-F5344CB8AC3E}">
        <p14:creationId xmlns:p14="http://schemas.microsoft.com/office/powerpoint/2010/main" val="36504625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Connector 62">
            <a:extLst>
              <a:ext uri="{FF2B5EF4-FFF2-40B4-BE49-F238E27FC236}">
                <a16:creationId xmlns:a16="http://schemas.microsoft.com/office/drawing/2014/main" id="{C04438A4-9F69-47BC-B07D-77260E415049}"/>
              </a:ext>
            </a:extLst>
          </p:cNvPr>
          <p:cNvCxnSpPr>
            <a:cxnSpLocks/>
          </p:cNvCxnSpPr>
          <p:nvPr/>
        </p:nvCxnSpPr>
        <p:spPr>
          <a:xfrm flipV="1">
            <a:off x="4440024" y="3512615"/>
            <a:ext cx="235195" cy="7691"/>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62">
            <a:extLst>
              <a:ext uri="{FF2B5EF4-FFF2-40B4-BE49-F238E27FC236}">
                <a16:creationId xmlns:a16="http://schemas.microsoft.com/office/drawing/2014/main" id="{C04438A4-9F69-47BC-B07D-77260E415049}"/>
              </a:ext>
            </a:extLst>
          </p:cNvPr>
          <p:cNvCxnSpPr>
            <a:cxnSpLocks/>
            <a:stCxn id="18" idx="0"/>
          </p:cNvCxnSpPr>
          <p:nvPr/>
        </p:nvCxnSpPr>
        <p:spPr>
          <a:xfrm>
            <a:off x="3957850" y="5010237"/>
            <a:ext cx="779521" cy="111183"/>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1" name="Başlık 1">
            <a:extLst>
              <a:ext uri="{FF2B5EF4-FFF2-40B4-BE49-F238E27FC236}">
                <a16:creationId xmlns:a16="http://schemas.microsoft.com/office/drawing/2014/main" id="{9B9A08EF-D482-3699-83D8-B7C7BC4504C9}"/>
              </a:ext>
            </a:extLst>
          </p:cNvPr>
          <p:cNvSpPr txBox="1">
            <a:spLocks/>
          </p:cNvSpPr>
          <p:nvPr/>
        </p:nvSpPr>
        <p:spPr>
          <a:xfrm>
            <a:off x="1519084" y="108387"/>
            <a:ext cx="8844116" cy="668061"/>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tr-TR" sz="4000" b="1" i="0" u="none" strike="noStrike" kern="1200" cap="none" spc="-60" normalizeH="0" baseline="0" noProof="0" dirty="0">
              <a:ln>
                <a:noFill/>
              </a:ln>
              <a:solidFill>
                <a:srgbClr val="006128"/>
              </a:solidFill>
              <a:effectLst/>
              <a:uLnTx/>
              <a:uFillTx/>
              <a:latin typeface="Calibri" panose="020F0502020204030204" pitchFamily="34" charset="0"/>
              <a:ea typeface="+mj-ea"/>
              <a:cs typeface="Calibri" panose="020F0502020204030204" pitchFamily="34" charset="0"/>
            </a:endParaRPr>
          </a:p>
        </p:txBody>
      </p:sp>
      <p:sp>
        <p:nvSpPr>
          <p:cNvPr id="12" name="Footer Placeholder 3">
            <a:extLst>
              <a:ext uri="{FF2B5EF4-FFF2-40B4-BE49-F238E27FC236}">
                <a16:creationId xmlns:a16="http://schemas.microsoft.com/office/drawing/2014/main" id="{97E6A089-EAE1-C632-A3DD-73FCBC50B5AD}"/>
              </a:ext>
            </a:extLst>
          </p:cNvPr>
          <p:cNvSpPr>
            <a:spLocks noGrp="1"/>
          </p:cNvSpPr>
          <p:nvPr>
            <p:ph type="ftr" sz="quarter" idx="11"/>
          </p:nvPr>
        </p:nvSpPr>
        <p:spPr>
          <a:xfrm>
            <a:off x="10191749" y="6337399"/>
            <a:ext cx="1949189" cy="318195"/>
          </a:xfrm>
        </p:spPr>
        <p:txBody>
          <a:bodyPr/>
          <a:lstStyle/>
          <a:p>
            <a:r>
              <a:rPr lang="tr-TR" sz="1800" dirty="0">
                <a:solidFill>
                  <a:prstClr val="white"/>
                </a:solidFill>
              </a:rPr>
              <a:t>www.cu.edu.tr</a:t>
            </a:r>
          </a:p>
        </p:txBody>
      </p:sp>
      <p:sp>
        <p:nvSpPr>
          <p:cNvPr id="13" name="Footer Placeholder 3">
            <a:extLst>
              <a:ext uri="{FF2B5EF4-FFF2-40B4-BE49-F238E27FC236}">
                <a16:creationId xmlns:a16="http://schemas.microsoft.com/office/drawing/2014/main" id="{BF945A67-81EA-95E9-B29E-6334E495E00E}"/>
              </a:ext>
            </a:extLst>
          </p:cNvPr>
          <p:cNvSpPr txBox="1">
            <a:spLocks/>
          </p:cNvSpPr>
          <p:nvPr/>
        </p:nvSpPr>
        <p:spPr>
          <a:xfrm>
            <a:off x="5479380" y="6396311"/>
            <a:ext cx="3352800"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dirty="0">
                <a:solidFill>
                  <a:prstClr val="white"/>
                </a:solidFill>
              </a:rPr>
              <a:t>Eğitim ve Öğretim</a:t>
            </a:r>
          </a:p>
        </p:txBody>
      </p:sp>
      <p:sp>
        <p:nvSpPr>
          <p:cNvPr id="2" name="Dikdörtgen 1"/>
          <p:cNvSpPr/>
          <p:nvPr/>
        </p:nvSpPr>
        <p:spPr>
          <a:xfrm>
            <a:off x="5416917" y="6319092"/>
            <a:ext cx="1644168" cy="369332"/>
          </a:xfrm>
          <a:prstGeom prst="rect">
            <a:avLst/>
          </a:prstGeom>
        </p:spPr>
        <p:txBody>
          <a:bodyPr wrap="none">
            <a:spAutoFit/>
          </a:bodyPr>
          <a:lstStyle/>
          <a:p>
            <a:r>
              <a:rPr lang="tr-TR" dirty="0">
                <a:solidFill>
                  <a:prstClr val="white"/>
                </a:solidFill>
              </a:rPr>
              <a:t>Toplumsal Katkı</a:t>
            </a:r>
          </a:p>
        </p:txBody>
      </p:sp>
      <p:sp>
        <p:nvSpPr>
          <p:cNvPr id="15" name="Başlık 1">
            <a:extLst>
              <a:ext uri="{FF2B5EF4-FFF2-40B4-BE49-F238E27FC236}">
                <a16:creationId xmlns:a16="http://schemas.microsoft.com/office/drawing/2014/main" id="{9B9A08EF-D482-3699-83D8-B7C7BC4504C9}"/>
              </a:ext>
            </a:extLst>
          </p:cNvPr>
          <p:cNvSpPr txBox="1">
            <a:spLocks/>
          </p:cNvSpPr>
          <p:nvPr/>
        </p:nvSpPr>
        <p:spPr>
          <a:xfrm>
            <a:off x="1674061" y="33618"/>
            <a:ext cx="8844116" cy="668061"/>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a:lstStyle>
          <a:p>
            <a:pPr lvl="0" algn="ctr">
              <a:defRPr/>
            </a:pPr>
            <a:r>
              <a:rPr lang="tr-TR" sz="4000" b="1" cap="none" dirty="0">
                <a:solidFill>
                  <a:srgbClr val="006128"/>
                </a:solidFill>
                <a:latin typeface="Calibri" panose="020F0502020204030204" pitchFamily="34" charset="0"/>
                <a:cs typeface="Calibri" panose="020F0502020204030204" pitchFamily="34" charset="0"/>
              </a:rPr>
              <a:t>D. TOPLUMSAL KATKI</a:t>
            </a:r>
          </a:p>
        </p:txBody>
      </p:sp>
      <p:sp>
        <p:nvSpPr>
          <p:cNvPr id="16" name="Oval 15">
            <a:extLst>
              <a:ext uri="{FF2B5EF4-FFF2-40B4-BE49-F238E27FC236}">
                <a16:creationId xmlns:a16="http://schemas.microsoft.com/office/drawing/2014/main" id="{900FA6BA-C2DA-4BCA-A7FC-EA27BF883E3B}"/>
              </a:ext>
            </a:extLst>
          </p:cNvPr>
          <p:cNvSpPr>
            <a:spLocks noChangeAspect="1"/>
          </p:cNvSpPr>
          <p:nvPr/>
        </p:nvSpPr>
        <p:spPr>
          <a:xfrm>
            <a:off x="393326" y="1699035"/>
            <a:ext cx="3801281" cy="3801281"/>
          </a:xfrm>
          <a:prstGeom prst="ellipse">
            <a:avLst/>
          </a:prstGeom>
          <a:solidFill>
            <a:srgbClr val="009999">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bg2">
                    <a:lumMod val="10000"/>
                  </a:schemeClr>
                </a:solidFill>
                <a:latin typeface="Arial" panose="020B0604020202020204" pitchFamily="34" charset="0"/>
                <a:cs typeface="Arial" panose="020B0604020202020204" pitchFamily="34" charset="0"/>
              </a:rPr>
              <a:t>Toplum</a:t>
            </a:r>
            <a:r>
              <a:rPr lang="tr-TR" sz="2000" b="1" dirty="0">
                <a:solidFill>
                  <a:schemeClr val="bg2">
                    <a:lumMod val="10000"/>
                  </a:schemeClr>
                </a:solidFill>
                <a:latin typeface="Arial" panose="020B0604020202020204" pitchFamily="34" charset="0"/>
                <a:cs typeface="Arial" panose="020B0604020202020204" pitchFamily="34" charset="0"/>
              </a:rPr>
              <a:t>sal</a:t>
            </a:r>
            <a:r>
              <a:rPr lang="en-US" sz="2000" b="1" dirty="0">
                <a:solidFill>
                  <a:schemeClr val="bg2">
                    <a:lumMod val="10000"/>
                  </a:schemeClr>
                </a:solidFill>
                <a:latin typeface="Arial" panose="020B0604020202020204" pitchFamily="34" charset="0"/>
                <a:cs typeface="Arial" panose="020B0604020202020204" pitchFamily="34" charset="0"/>
              </a:rPr>
              <a:t> </a:t>
            </a:r>
            <a:r>
              <a:rPr lang="tr-TR" sz="2000" b="1" dirty="0">
                <a:solidFill>
                  <a:schemeClr val="bg2">
                    <a:lumMod val="10000"/>
                  </a:schemeClr>
                </a:solidFill>
                <a:latin typeface="Arial" panose="020B0604020202020204" pitchFamily="34" charset="0"/>
                <a:cs typeface="Arial" panose="020B0604020202020204" pitchFamily="34" charset="0"/>
              </a:rPr>
              <a:t>Katkı Süreçleri</a:t>
            </a:r>
            <a:endParaRPr lang="en-US" sz="2000" b="1" dirty="0">
              <a:solidFill>
                <a:schemeClr val="bg2">
                  <a:lumMod val="10000"/>
                </a:schemeClr>
              </a:solidFill>
              <a:latin typeface="Arial" panose="020B0604020202020204" pitchFamily="34" charset="0"/>
              <a:cs typeface="Arial" panose="020B0604020202020204" pitchFamily="34" charset="0"/>
            </a:endParaRPr>
          </a:p>
        </p:txBody>
      </p:sp>
      <p:grpSp>
        <p:nvGrpSpPr>
          <p:cNvPr id="17" name="Group 59">
            <a:extLst>
              <a:ext uri="{FF2B5EF4-FFF2-40B4-BE49-F238E27FC236}">
                <a16:creationId xmlns:a16="http://schemas.microsoft.com/office/drawing/2014/main" id="{8BAE26CD-F0CB-4AC8-9CFB-BA751DA5B17B}"/>
              </a:ext>
            </a:extLst>
          </p:cNvPr>
          <p:cNvGrpSpPr/>
          <p:nvPr/>
        </p:nvGrpSpPr>
        <p:grpSpPr>
          <a:xfrm flipH="1">
            <a:off x="113940" y="1638830"/>
            <a:ext cx="4392286" cy="4173632"/>
            <a:chOff x="6931376" y="-21002"/>
            <a:chExt cx="3332334" cy="3000906"/>
          </a:xfrm>
        </p:grpSpPr>
        <p:sp>
          <p:nvSpPr>
            <p:cNvPr id="18" name="Arc 60">
              <a:extLst>
                <a:ext uri="{FF2B5EF4-FFF2-40B4-BE49-F238E27FC236}">
                  <a16:creationId xmlns:a16="http://schemas.microsoft.com/office/drawing/2014/main" id="{4AB878C9-7DA7-4C73-AEEB-6F37542EEBD6}"/>
                </a:ext>
              </a:extLst>
            </p:cNvPr>
            <p:cNvSpPr>
              <a:spLocks/>
            </p:cNvSpPr>
            <p:nvPr/>
          </p:nvSpPr>
          <p:spPr>
            <a:xfrm rot="13380000">
              <a:off x="6931376" y="-21002"/>
              <a:ext cx="3332334" cy="3000906"/>
            </a:xfrm>
            <a:prstGeom prst="arc">
              <a:avLst>
                <a:gd name="adj1" fmla="val 16743613"/>
                <a:gd name="adj2" fmla="val 580431"/>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 name="Straight Connector 62">
              <a:extLst>
                <a:ext uri="{FF2B5EF4-FFF2-40B4-BE49-F238E27FC236}">
                  <a16:creationId xmlns:a16="http://schemas.microsoft.com/office/drawing/2014/main" id="{F71A40A2-5CAD-429B-BF3E-D964546FA76F}"/>
                </a:ext>
              </a:extLst>
            </p:cNvPr>
            <p:cNvCxnSpPr>
              <a:cxnSpLocks/>
              <a:stCxn id="18" idx="2"/>
              <a:endCxn id="39" idx="1"/>
            </p:cNvCxnSpPr>
            <p:nvPr/>
          </p:nvCxnSpPr>
          <p:spPr>
            <a:xfrm flipH="1">
              <a:off x="6997735" y="225689"/>
              <a:ext cx="591056" cy="75090"/>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sp>
        <p:nvSpPr>
          <p:cNvPr id="24" name="TextBox 28">
            <a:extLst>
              <a:ext uri="{FF2B5EF4-FFF2-40B4-BE49-F238E27FC236}">
                <a16:creationId xmlns:a16="http://schemas.microsoft.com/office/drawing/2014/main" id="{6DD76C24-3B83-4F1F-9D1D-8CFDE4A78955}"/>
              </a:ext>
            </a:extLst>
          </p:cNvPr>
          <p:cNvSpPr txBox="1"/>
          <p:nvPr/>
        </p:nvSpPr>
        <p:spPr>
          <a:xfrm>
            <a:off x="5253003" y="1642184"/>
            <a:ext cx="7175606" cy="1077218"/>
          </a:xfrm>
          <a:prstGeom prst="rect">
            <a:avLst/>
          </a:prstGeom>
          <a:noFill/>
        </p:spPr>
        <p:txBody>
          <a:bodyPr wrap="square" rtlCol="0">
            <a:spAutoFit/>
          </a:bodyPr>
          <a:lstStyle>
            <a:defPPr>
              <a:defRPr lang="en-US"/>
            </a:defPPr>
            <a:lvl1pPr algn="just">
              <a:defRPr sz="1400">
                <a:latin typeface="Arial" panose="020B0604020202020204" pitchFamily="34" charset="0"/>
                <a:ea typeface="Cambria" panose="02040503050406030204" pitchFamily="18" charset="0"/>
                <a:cs typeface="Arial" panose="020B0604020202020204" pitchFamily="34" charset="0"/>
              </a:defRPr>
            </a:lvl1pPr>
          </a:lstStyle>
          <a:p>
            <a:pPr algn="l"/>
            <a:r>
              <a:rPr lang="tr-TR" sz="1600" dirty="0">
                <a:solidFill>
                  <a:prstClr val="black"/>
                </a:solidFill>
              </a:rPr>
              <a:t>Toplumsal Katkı Politikası</a:t>
            </a:r>
            <a:endParaRPr lang="tr-TR" sz="1600" dirty="0">
              <a:solidFill>
                <a:schemeClr val="bg2">
                  <a:lumMod val="10000"/>
                </a:schemeClr>
              </a:solidFill>
            </a:endParaRPr>
          </a:p>
          <a:p>
            <a:pPr algn="l"/>
            <a:r>
              <a:rPr lang="tr-TR" sz="1600" dirty="0">
                <a:solidFill>
                  <a:prstClr val="black"/>
                </a:solidFill>
              </a:rPr>
              <a:t>Toplumsal Katkı Koordinatörlüğü</a:t>
            </a:r>
          </a:p>
          <a:p>
            <a:pPr algn="l"/>
            <a:r>
              <a:rPr lang="tr-TR" sz="1600" dirty="0">
                <a:solidFill>
                  <a:prstClr val="black"/>
                </a:solidFill>
              </a:rPr>
              <a:t>Toplumsal Katkı Koordinatörlüğü Yönergesi</a:t>
            </a:r>
          </a:p>
          <a:p>
            <a:pPr algn="l"/>
            <a:endParaRPr lang="tr-TR" sz="1600" b="1" dirty="0">
              <a:solidFill>
                <a:prstClr val="black"/>
              </a:solidFill>
            </a:endParaRPr>
          </a:p>
        </p:txBody>
      </p:sp>
      <p:sp>
        <p:nvSpPr>
          <p:cNvPr id="3" name="Dikdörtgen 2"/>
          <p:cNvSpPr/>
          <p:nvPr/>
        </p:nvSpPr>
        <p:spPr>
          <a:xfrm>
            <a:off x="5404557" y="3608324"/>
            <a:ext cx="1219245" cy="369332"/>
          </a:xfrm>
          <a:prstGeom prst="rect">
            <a:avLst/>
          </a:prstGeom>
          <a:noFill/>
          <a:ln>
            <a:noFill/>
          </a:ln>
        </p:spPr>
        <p:txBody>
          <a:bodyPr wrap="none">
            <a:spAutoFit/>
          </a:bodyPr>
          <a:lstStyle/>
          <a:p>
            <a:r>
              <a:rPr lang="tr-TR" dirty="0">
                <a:solidFill>
                  <a:schemeClr val="bg2">
                    <a:lumMod val="10000"/>
                  </a:schemeClr>
                </a:solidFill>
                <a:latin typeface="Arial" panose="020B0604020202020204" pitchFamily="34" charset="0"/>
                <a:cs typeface="Arial" panose="020B0604020202020204" pitchFamily="34" charset="0"/>
                <a:hlinkClick r:id="rId3"/>
              </a:rPr>
              <a:t>KANIT D1</a:t>
            </a:r>
            <a:endParaRPr lang="tr-TR" dirty="0">
              <a:solidFill>
                <a:schemeClr val="bg2">
                  <a:lumMod val="10000"/>
                </a:schemeClr>
              </a:solidFill>
              <a:latin typeface="Arial" panose="020B0604020202020204" pitchFamily="34" charset="0"/>
              <a:cs typeface="Arial" panose="020B0604020202020204" pitchFamily="34" charset="0"/>
            </a:endParaRPr>
          </a:p>
        </p:txBody>
      </p:sp>
      <p:grpSp>
        <p:nvGrpSpPr>
          <p:cNvPr id="27" name="Grup 26"/>
          <p:cNvGrpSpPr/>
          <p:nvPr/>
        </p:nvGrpSpPr>
        <p:grpSpPr>
          <a:xfrm>
            <a:off x="-12810" y="793197"/>
            <a:ext cx="12197241" cy="6008868"/>
            <a:chOff x="-5241" y="730729"/>
            <a:chExt cx="12197241" cy="6008868"/>
          </a:xfrm>
        </p:grpSpPr>
        <p:grpSp>
          <p:nvGrpSpPr>
            <p:cNvPr id="28" name="Grup 27"/>
            <p:cNvGrpSpPr/>
            <p:nvPr/>
          </p:nvGrpSpPr>
          <p:grpSpPr>
            <a:xfrm>
              <a:off x="-5241" y="6071536"/>
              <a:ext cx="12197241" cy="668061"/>
              <a:chOff x="-5241" y="6071536"/>
              <a:chExt cx="12197241" cy="668061"/>
            </a:xfrm>
          </p:grpSpPr>
          <p:pic>
            <p:nvPicPr>
              <p:cNvPr id="30" name="Resim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482" y="6071536"/>
                <a:ext cx="3023608" cy="668061"/>
              </a:xfrm>
              <a:prstGeom prst="rect">
                <a:avLst/>
              </a:prstGeom>
            </p:spPr>
          </p:pic>
          <p:pic>
            <p:nvPicPr>
              <p:cNvPr id="31" name="Resim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7090" y="6253654"/>
                <a:ext cx="8544910" cy="346842"/>
              </a:xfrm>
              <a:prstGeom prst="rect">
                <a:avLst/>
              </a:prstGeom>
            </p:spPr>
          </p:pic>
          <p:pic>
            <p:nvPicPr>
              <p:cNvPr id="32" name="Resim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1" y="6264165"/>
                <a:ext cx="628723" cy="346842"/>
              </a:xfrm>
              <a:prstGeom prst="rect">
                <a:avLst/>
              </a:prstGeom>
            </p:spPr>
          </p:pic>
          <p:sp>
            <p:nvSpPr>
              <p:cNvPr id="36" name="Metin kutusu 35"/>
              <p:cNvSpPr txBox="1"/>
              <p:nvPr/>
            </p:nvSpPr>
            <p:spPr>
              <a:xfrm>
                <a:off x="9538138" y="6220900"/>
                <a:ext cx="2228193" cy="369332"/>
              </a:xfrm>
              <a:prstGeom prst="rect">
                <a:avLst/>
              </a:prstGeom>
              <a:noFill/>
            </p:spPr>
            <p:txBody>
              <a:bodyPr wrap="square" rtlCol="0">
                <a:spAutoFit/>
              </a:bodyPr>
              <a:lstStyle/>
              <a:p>
                <a:r>
                  <a:rPr lang="tr-TR" dirty="0">
                    <a:solidFill>
                      <a:prstClr val="white"/>
                    </a:solidFill>
                    <a:latin typeface="Corbel" panose="020B0503020204020204" pitchFamily="34" charset="0"/>
                  </a:rPr>
                  <a:t>www.cu.edu.tr</a:t>
                </a:r>
              </a:p>
            </p:txBody>
          </p:sp>
        </p:grpSp>
        <p:pic>
          <p:nvPicPr>
            <p:cNvPr id="29" name="Resim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30729"/>
              <a:ext cx="12192000" cy="45719"/>
            </a:xfrm>
            <a:prstGeom prst="rect">
              <a:avLst/>
            </a:prstGeom>
          </p:spPr>
        </p:pic>
      </p:grpSp>
      <p:grpSp>
        <p:nvGrpSpPr>
          <p:cNvPr id="37" name="Group 36">
            <a:extLst>
              <a:ext uri="{FF2B5EF4-FFF2-40B4-BE49-F238E27FC236}">
                <a16:creationId xmlns:a16="http://schemas.microsoft.com/office/drawing/2014/main" id="{00870176-26D2-440F-A601-C43C8F4070F2}"/>
              </a:ext>
            </a:extLst>
          </p:cNvPr>
          <p:cNvGrpSpPr/>
          <p:nvPr/>
        </p:nvGrpSpPr>
        <p:grpSpPr>
          <a:xfrm>
            <a:off x="4407523" y="1780922"/>
            <a:ext cx="653057" cy="623353"/>
            <a:chOff x="4999335" y="3265842"/>
            <a:chExt cx="653057" cy="623353"/>
          </a:xfrm>
        </p:grpSpPr>
        <p:grpSp>
          <p:nvGrpSpPr>
            <p:cNvPr id="38" name="Group 66">
              <a:extLst>
                <a:ext uri="{FF2B5EF4-FFF2-40B4-BE49-F238E27FC236}">
                  <a16:creationId xmlns:a16="http://schemas.microsoft.com/office/drawing/2014/main" id="{C8EFB354-1FFC-4505-A66D-339A7272C439}"/>
                </a:ext>
              </a:extLst>
            </p:cNvPr>
            <p:cNvGrpSpPr/>
            <p:nvPr/>
          </p:nvGrpSpPr>
          <p:grpSpPr>
            <a:xfrm>
              <a:off x="4999335" y="3265842"/>
              <a:ext cx="653057" cy="623353"/>
              <a:chOff x="3584332" y="1734086"/>
              <a:chExt cx="747024" cy="731520"/>
            </a:xfrm>
          </p:grpSpPr>
          <p:sp>
            <p:nvSpPr>
              <p:cNvPr id="40" name="Oval 39">
                <a:extLst>
                  <a:ext uri="{FF2B5EF4-FFF2-40B4-BE49-F238E27FC236}">
                    <a16:creationId xmlns:a16="http://schemas.microsoft.com/office/drawing/2014/main" id="{7C9F1556-057E-4F1D-B815-D04A42623212}"/>
                  </a:ext>
                </a:extLst>
              </p:cNvPr>
              <p:cNvSpPr>
                <a:spLocks noChangeAspect="1"/>
              </p:cNvSpPr>
              <p:nvPr/>
            </p:nvSpPr>
            <p:spPr>
              <a:xfrm rot="10800000">
                <a:off x="3599836" y="1734086"/>
                <a:ext cx="731520" cy="731520"/>
              </a:xfrm>
              <a:prstGeom prst="ellipse">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33">
                <a:extLst>
                  <a:ext uri="{FF2B5EF4-FFF2-40B4-BE49-F238E27FC236}">
                    <a16:creationId xmlns:a16="http://schemas.microsoft.com/office/drawing/2014/main" id="{07F8359E-A65F-48C7-9E27-2A6F5667B07E}"/>
                  </a:ext>
                </a:extLst>
              </p:cNvPr>
              <p:cNvSpPr txBox="1"/>
              <p:nvPr/>
            </p:nvSpPr>
            <p:spPr>
              <a:xfrm>
                <a:off x="3584332" y="1836737"/>
                <a:ext cx="728911" cy="246261"/>
              </a:xfrm>
              <a:prstGeom prst="rect">
                <a:avLst/>
              </a:prstGeom>
              <a:noFill/>
            </p:spPr>
            <p:txBody>
              <a:bodyPr wrap="square" rtlCol="0">
                <a:spAutoFit/>
              </a:bodyPr>
              <a:lstStyle/>
              <a:p>
                <a:pPr algn="ctr" defTabSz="1219170">
                  <a:spcBef>
                    <a:spcPct val="20000"/>
                  </a:spcBef>
                  <a:defRPr/>
                </a:pPr>
                <a:endParaRPr lang="en-US" sz="900" b="1" dirty="0">
                  <a:solidFill>
                    <a:schemeClr val="bg1"/>
                  </a:solidFill>
                </a:endParaRPr>
              </a:p>
            </p:txBody>
          </p:sp>
        </p:grpSp>
        <p:sp>
          <p:nvSpPr>
            <p:cNvPr id="39" name="TextBox 33">
              <a:extLst>
                <a:ext uri="{FF2B5EF4-FFF2-40B4-BE49-F238E27FC236}">
                  <a16:creationId xmlns:a16="http://schemas.microsoft.com/office/drawing/2014/main" id="{59FADF22-4EB3-4AEC-8C57-4E1CF1C367BD}"/>
                </a:ext>
              </a:extLst>
            </p:cNvPr>
            <p:cNvSpPr txBox="1"/>
            <p:nvPr/>
          </p:nvSpPr>
          <p:spPr>
            <a:xfrm>
              <a:off x="5010572" y="3340447"/>
              <a:ext cx="637222" cy="461665"/>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grpSp>
      <p:grpSp>
        <p:nvGrpSpPr>
          <p:cNvPr id="42" name="Group 41">
            <a:extLst>
              <a:ext uri="{FF2B5EF4-FFF2-40B4-BE49-F238E27FC236}">
                <a16:creationId xmlns:a16="http://schemas.microsoft.com/office/drawing/2014/main" id="{EB1CFA2F-93D8-45EB-BE5F-CA3F80C81C13}"/>
              </a:ext>
            </a:extLst>
          </p:cNvPr>
          <p:cNvGrpSpPr/>
          <p:nvPr/>
        </p:nvGrpSpPr>
        <p:grpSpPr>
          <a:xfrm>
            <a:off x="4618135" y="4824101"/>
            <a:ext cx="662602" cy="623353"/>
            <a:chOff x="4989790" y="3265842"/>
            <a:chExt cx="662602" cy="623353"/>
          </a:xfrm>
        </p:grpSpPr>
        <p:grpSp>
          <p:nvGrpSpPr>
            <p:cNvPr id="43" name="Group 66">
              <a:extLst>
                <a:ext uri="{FF2B5EF4-FFF2-40B4-BE49-F238E27FC236}">
                  <a16:creationId xmlns:a16="http://schemas.microsoft.com/office/drawing/2014/main" id="{91D3EBF6-1BAF-48D2-A350-083692AAFCD9}"/>
                </a:ext>
              </a:extLst>
            </p:cNvPr>
            <p:cNvGrpSpPr/>
            <p:nvPr/>
          </p:nvGrpSpPr>
          <p:grpSpPr>
            <a:xfrm>
              <a:off x="4999335" y="3265842"/>
              <a:ext cx="653057" cy="623353"/>
              <a:chOff x="3584332" y="1734086"/>
              <a:chExt cx="747024" cy="731520"/>
            </a:xfrm>
          </p:grpSpPr>
          <p:sp>
            <p:nvSpPr>
              <p:cNvPr id="45" name="Oval 44">
                <a:extLst>
                  <a:ext uri="{FF2B5EF4-FFF2-40B4-BE49-F238E27FC236}">
                    <a16:creationId xmlns:a16="http://schemas.microsoft.com/office/drawing/2014/main" id="{83D5F81D-32F8-4913-B711-059C09871558}"/>
                  </a:ext>
                </a:extLst>
              </p:cNvPr>
              <p:cNvSpPr>
                <a:spLocks noChangeAspect="1"/>
              </p:cNvSpPr>
              <p:nvPr/>
            </p:nvSpPr>
            <p:spPr>
              <a:xfrm rot="10800000">
                <a:off x="3599836" y="1734086"/>
                <a:ext cx="731520" cy="731520"/>
              </a:xfrm>
              <a:prstGeom prst="ellipse">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33">
                <a:extLst>
                  <a:ext uri="{FF2B5EF4-FFF2-40B4-BE49-F238E27FC236}">
                    <a16:creationId xmlns:a16="http://schemas.microsoft.com/office/drawing/2014/main" id="{9C11FBCD-9ACB-48A0-B6F2-4371FB5B0414}"/>
                  </a:ext>
                </a:extLst>
              </p:cNvPr>
              <p:cNvSpPr txBox="1"/>
              <p:nvPr/>
            </p:nvSpPr>
            <p:spPr>
              <a:xfrm>
                <a:off x="3584332" y="1836737"/>
                <a:ext cx="728911" cy="246261"/>
              </a:xfrm>
              <a:prstGeom prst="rect">
                <a:avLst/>
              </a:prstGeom>
              <a:noFill/>
            </p:spPr>
            <p:txBody>
              <a:bodyPr wrap="square" rtlCol="0">
                <a:spAutoFit/>
              </a:bodyPr>
              <a:lstStyle/>
              <a:p>
                <a:pPr algn="ctr" defTabSz="1219170">
                  <a:spcBef>
                    <a:spcPct val="20000"/>
                  </a:spcBef>
                  <a:defRPr/>
                </a:pPr>
                <a:endParaRPr lang="en-US" sz="900" b="1" dirty="0">
                  <a:solidFill>
                    <a:schemeClr val="bg1"/>
                  </a:solidFill>
                </a:endParaRPr>
              </a:p>
            </p:txBody>
          </p:sp>
        </p:grpSp>
        <p:sp>
          <p:nvSpPr>
            <p:cNvPr id="44" name="TextBox 33">
              <a:extLst>
                <a:ext uri="{FF2B5EF4-FFF2-40B4-BE49-F238E27FC236}">
                  <a16:creationId xmlns:a16="http://schemas.microsoft.com/office/drawing/2014/main" id="{B461287F-F5C6-4182-9A66-2CE2F0EC427C}"/>
                </a:ext>
              </a:extLst>
            </p:cNvPr>
            <p:cNvSpPr txBox="1"/>
            <p:nvPr/>
          </p:nvSpPr>
          <p:spPr>
            <a:xfrm>
              <a:off x="4989790" y="3340447"/>
              <a:ext cx="637222" cy="461665"/>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grpSp>
      <p:sp>
        <p:nvSpPr>
          <p:cNvPr id="48" name="TextBox 28">
            <a:extLst>
              <a:ext uri="{FF2B5EF4-FFF2-40B4-BE49-F238E27FC236}">
                <a16:creationId xmlns:a16="http://schemas.microsoft.com/office/drawing/2014/main" id="{6DD76C24-3B83-4F1F-9D1D-8CFDE4A78955}"/>
              </a:ext>
            </a:extLst>
          </p:cNvPr>
          <p:cNvSpPr txBox="1"/>
          <p:nvPr/>
        </p:nvSpPr>
        <p:spPr>
          <a:xfrm>
            <a:off x="5404557" y="3322692"/>
            <a:ext cx="3384096" cy="338554"/>
          </a:xfrm>
          <a:prstGeom prst="rect">
            <a:avLst/>
          </a:prstGeom>
          <a:noFill/>
        </p:spPr>
        <p:txBody>
          <a:bodyPr wrap="square" rtlCol="0">
            <a:spAutoFit/>
          </a:bodyPr>
          <a:lstStyle>
            <a:defPPr>
              <a:defRPr lang="en-US"/>
            </a:defPPr>
            <a:lvl1pPr algn="just">
              <a:defRPr sz="1400">
                <a:latin typeface="Arial" panose="020B0604020202020204" pitchFamily="34" charset="0"/>
                <a:ea typeface="Cambria" panose="02040503050406030204" pitchFamily="18" charset="0"/>
                <a:cs typeface="Arial" panose="020B0604020202020204" pitchFamily="34" charset="0"/>
              </a:defRPr>
            </a:lvl1pPr>
          </a:lstStyle>
          <a:p>
            <a:pPr algn="l"/>
            <a:r>
              <a:rPr lang="tr-TR" sz="1600" dirty="0">
                <a:solidFill>
                  <a:prstClr val="black"/>
                </a:solidFill>
              </a:rPr>
              <a:t>AVES ve Etkinlik Yönetim Sistemi</a:t>
            </a:r>
            <a:endParaRPr lang="tr-TR" sz="1600" b="1" dirty="0">
              <a:solidFill>
                <a:prstClr val="black"/>
              </a:solidFill>
            </a:endParaRPr>
          </a:p>
        </p:txBody>
      </p:sp>
      <p:sp>
        <p:nvSpPr>
          <p:cNvPr id="33" name="TextBox 28">
            <a:extLst>
              <a:ext uri="{FF2B5EF4-FFF2-40B4-BE49-F238E27FC236}">
                <a16:creationId xmlns:a16="http://schemas.microsoft.com/office/drawing/2014/main" id="{6DD76C24-3B83-4F1F-9D1D-8CFDE4A78955}"/>
              </a:ext>
            </a:extLst>
          </p:cNvPr>
          <p:cNvSpPr txBox="1"/>
          <p:nvPr/>
        </p:nvSpPr>
        <p:spPr>
          <a:xfrm>
            <a:off x="5410614" y="4837150"/>
            <a:ext cx="3384096" cy="584775"/>
          </a:xfrm>
          <a:prstGeom prst="rect">
            <a:avLst/>
          </a:prstGeom>
          <a:noFill/>
        </p:spPr>
        <p:txBody>
          <a:bodyPr wrap="square" rtlCol="0">
            <a:spAutoFit/>
          </a:bodyPr>
          <a:lstStyle>
            <a:defPPr>
              <a:defRPr lang="en-US"/>
            </a:defPPr>
            <a:lvl1pPr algn="just">
              <a:defRPr sz="1400">
                <a:latin typeface="Arial" panose="020B0604020202020204" pitchFamily="34" charset="0"/>
                <a:ea typeface="Cambria" panose="02040503050406030204" pitchFamily="18" charset="0"/>
                <a:cs typeface="Arial" panose="020B0604020202020204" pitchFamily="34" charset="0"/>
              </a:defRPr>
            </a:lvl1pPr>
          </a:lstStyle>
          <a:p>
            <a:pPr algn="l"/>
            <a:r>
              <a:rPr lang="tr-TR" sz="1600" dirty="0">
                <a:solidFill>
                  <a:prstClr val="black"/>
                </a:solidFill>
              </a:rPr>
              <a:t>Toplumsal Katkı etkinlik kıyaslama raporu</a:t>
            </a:r>
            <a:endParaRPr lang="tr-TR" sz="1600" b="1" dirty="0">
              <a:solidFill>
                <a:prstClr val="black"/>
              </a:solidFill>
            </a:endParaRPr>
          </a:p>
        </p:txBody>
      </p:sp>
      <p:sp>
        <p:nvSpPr>
          <p:cNvPr id="34" name="Dikdörtgen 33"/>
          <p:cNvSpPr/>
          <p:nvPr/>
        </p:nvSpPr>
        <p:spPr>
          <a:xfrm>
            <a:off x="5427867" y="5419377"/>
            <a:ext cx="1219245" cy="369332"/>
          </a:xfrm>
          <a:prstGeom prst="rect">
            <a:avLst/>
          </a:prstGeom>
          <a:noFill/>
          <a:ln>
            <a:noFill/>
          </a:ln>
        </p:spPr>
        <p:txBody>
          <a:bodyPr wrap="none">
            <a:spAutoFit/>
          </a:bodyPr>
          <a:lstStyle/>
          <a:p>
            <a:r>
              <a:rPr lang="tr-TR" dirty="0">
                <a:solidFill>
                  <a:schemeClr val="bg2">
                    <a:lumMod val="10000"/>
                  </a:schemeClr>
                </a:solidFill>
                <a:latin typeface="Arial" panose="020B0604020202020204" pitchFamily="34" charset="0"/>
                <a:cs typeface="Arial" panose="020B0604020202020204" pitchFamily="34" charset="0"/>
                <a:hlinkClick r:id="rId6"/>
              </a:rPr>
              <a:t>KANIT D2</a:t>
            </a:r>
            <a:endParaRPr lang="tr-TR" dirty="0">
              <a:solidFill>
                <a:schemeClr val="bg2">
                  <a:lumMod val="10000"/>
                </a:schemeClr>
              </a:solidFill>
              <a:latin typeface="Arial" panose="020B0604020202020204" pitchFamily="34" charset="0"/>
              <a:cs typeface="Arial" panose="020B0604020202020204" pitchFamily="34" charset="0"/>
            </a:endParaRPr>
          </a:p>
        </p:txBody>
      </p:sp>
      <p:grpSp>
        <p:nvGrpSpPr>
          <p:cNvPr id="35" name="Group 41">
            <a:extLst>
              <a:ext uri="{FF2B5EF4-FFF2-40B4-BE49-F238E27FC236}">
                <a16:creationId xmlns:a16="http://schemas.microsoft.com/office/drawing/2014/main" id="{EB1CFA2F-93D8-45EB-BE5F-CA3F80C81C13}"/>
              </a:ext>
            </a:extLst>
          </p:cNvPr>
          <p:cNvGrpSpPr/>
          <p:nvPr/>
        </p:nvGrpSpPr>
        <p:grpSpPr>
          <a:xfrm>
            <a:off x="4611941" y="3203868"/>
            <a:ext cx="662602" cy="623353"/>
            <a:chOff x="4989790" y="3265842"/>
            <a:chExt cx="662602" cy="623353"/>
          </a:xfrm>
        </p:grpSpPr>
        <p:grpSp>
          <p:nvGrpSpPr>
            <p:cNvPr id="49" name="Group 66">
              <a:extLst>
                <a:ext uri="{FF2B5EF4-FFF2-40B4-BE49-F238E27FC236}">
                  <a16:creationId xmlns:a16="http://schemas.microsoft.com/office/drawing/2014/main" id="{91D3EBF6-1BAF-48D2-A350-083692AAFCD9}"/>
                </a:ext>
              </a:extLst>
            </p:cNvPr>
            <p:cNvGrpSpPr/>
            <p:nvPr/>
          </p:nvGrpSpPr>
          <p:grpSpPr>
            <a:xfrm>
              <a:off x="4999335" y="3265842"/>
              <a:ext cx="653057" cy="623353"/>
              <a:chOff x="3584332" y="1734086"/>
              <a:chExt cx="747024" cy="731520"/>
            </a:xfrm>
          </p:grpSpPr>
          <p:sp>
            <p:nvSpPr>
              <p:cNvPr id="51" name="Oval 50">
                <a:extLst>
                  <a:ext uri="{FF2B5EF4-FFF2-40B4-BE49-F238E27FC236}">
                    <a16:creationId xmlns:a16="http://schemas.microsoft.com/office/drawing/2014/main" id="{83D5F81D-32F8-4913-B711-059C09871558}"/>
                  </a:ext>
                </a:extLst>
              </p:cNvPr>
              <p:cNvSpPr>
                <a:spLocks noChangeAspect="1"/>
              </p:cNvSpPr>
              <p:nvPr/>
            </p:nvSpPr>
            <p:spPr>
              <a:xfrm rot="10800000">
                <a:off x="3599836" y="1734086"/>
                <a:ext cx="731520" cy="731520"/>
              </a:xfrm>
              <a:prstGeom prst="ellipse">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33">
                <a:extLst>
                  <a:ext uri="{FF2B5EF4-FFF2-40B4-BE49-F238E27FC236}">
                    <a16:creationId xmlns:a16="http://schemas.microsoft.com/office/drawing/2014/main" id="{9C11FBCD-9ACB-48A0-B6F2-4371FB5B0414}"/>
                  </a:ext>
                </a:extLst>
              </p:cNvPr>
              <p:cNvSpPr txBox="1"/>
              <p:nvPr/>
            </p:nvSpPr>
            <p:spPr>
              <a:xfrm>
                <a:off x="3584332" y="1836737"/>
                <a:ext cx="728911" cy="246261"/>
              </a:xfrm>
              <a:prstGeom prst="rect">
                <a:avLst/>
              </a:prstGeom>
              <a:noFill/>
            </p:spPr>
            <p:txBody>
              <a:bodyPr wrap="square" rtlCol="0">
                <a:spAutoFit/>
              </a:bodyPr>
              <a:lstStyle/>
              <a:p>
                <a:pPr algn="ctr" defTabSz="1219170">
                  <a:spcBef>
                    <a:spcPct val="20000"/>
                  </a:spcBef>
                  <a:defRPr/>
                </a:pPr>
                <a:endParaRPr lang="en-US" sz="900" b="1" dirty="0">
                  <a:solidFill>
                    <a:schemeClr val="bg1"/>
                  </a:solidFill>
                </a:endParaRPr>
              </a:p>
            </p:txBody>
          </p:sp>
        </p:grpSp>
        <p:sp>
          <p:nvSpPr>
            <p:cNvPr id="50" name="TextBox 33">
              <a:extLst>
                <a:ext uri="{FF2B5EF4-FFF2-40B4-BE49-F238E27FC236}">
                  <a16:creationId xmlns:a16="http://schemas.microsoft.com/office/drawing/2014/main" id="{B461287F-F5C6-4182-9A66-2CE2F0EC427C}"/>
                </a:ext>
              </a:extLst>
            </p:cNvPr>
            <p:cNvSpPr txBox="1"/>
            <p:nvPr/>
          </p:nvSpPr>
          <p:spPr>
            <a:xfrm>
              <a:off x="4989790" y="3340447"/>
              <a:ext cx="637222" cy="461665"/>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grpSp>
    </p:spTree>
    <p:extLst>
      <p:ext uri="{BB962C8B-B14F-4D97-AF65-F5344CB8AC3E}">
        <p14:creationId xmlns:p14="http://schemas.microsoft.com/office/powerpoint/2010/main" val="5383483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Başlık 1">
            <a:extLst>
              <a:ext uri="{FF2B5EF4-FFF2-40B4-BE49-F238E27FC236}">
                <a16:creationId xmlns:a16="http://schemas.microsoft.com/office/drawing/2014/main" id="{9B9A08EF-D482-3699-83D8-B7C7BC4504C9}"/>
              </a:ext>
            </a:extLst>
          </p:cNvPr>
          <p:cNvSpPr txBox="1">
            <a:spLocks/>
          </p:cNvSpPr>
          <p:nvPr/>
        </p:nvSpPr>
        <p:spPr>
          <a:xfrm>
            <a:off x="1519084" y="108387"/>
            <a:ext cx="8844116" cy="668061"/>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tr-TR" sz="4000" b="1" i="0" u="none" strike="noStrike" kern="1200" cap="none" spc="-60" normalizeH="0" baseline="0" noProof="0" dirty="0">
              <a:ln>
                <a:noFill/>
              </a:ln>
              <a:solidFill>
                <a:srgbClr val="006128"/>
              </a:solidFill>
              <a:effectLst/>
              <a:uLnTx/>
              <a:uFillTx/>
              <a:latin typeface="Calibri" panose="020F0502020204030204" pitchFamily="34" charset="0"/>
              <a:ea typeface="+mj-ea"/>
              <a:cs typeface="Calibri" panose="020F0502020204030204" pitchFamily="34" charset="0"/>
            </a:endParaRPr>
          </a:p>
        </p:txBody>
      </p:sp>
      <p:sp>
        <p:nvSpPr>
          <p:cNvPr id="12" name="Footer Placeholder 3">
            <a:extLst>
              <a:ext uri="{FF2B5EF4-FFF2-40B4-BE49-F238E27FC236}">
                <a16:creationId xmlns:a16="http://schemas.microsoft.com/office/drawing/2014/main" id="{97E6A089-EAE1-C632-A3DD-73FCBC50B5AD}"/>
              </a:ext>
            </a:extLst>
          </p:cNvPr>
          <p:cNvSpPr>
            <a:spLocks noGrp="1"/>
          </p:cNvSpPr>
          <p:nvPr>
            <p:ph type="ftr" sz="quarter" idx="11"/>
          </p:nvPr>
        </p:nvSpPr>
        <p:spPr>
          <a:xfrm>
            <a:off x="10191749" y="6337399"/>
            <a:ext cx="1949189" cy="318195"/>
          </a:xfrm>
        </p:spPr>
        <p:txBody>
          <a:bodyPr/>
          <a:lstStyle/>
          <a:p>
            <a:r>
              <a:rPr lang="tr-TR" sz="1800" dirty="0">
                <a:solidFill>
                  <a:prstClr val="white"/>
                </a:solidFill>
              </a:rPr>
              <a:t>www.cu.edu.tr</a:t>
            </a:r>
          </a:p>
        </p:txBody>
      </p:sp>
      <p:sp>
        <p:nvSpPr>
          <p:cNvPr id="13" name="Footer Placeholder 3">
            <a:extLst>
              <a:ext uri="{FF2B5EF4-FFF2-40B4-BE49-F238E27FC236}">
                <a16:creationId xmlns:a16="http://schemas.microsoft.com/office/drawing/2014/main" id="{BF945A67-81EA-95E9-B29E-6334E495E00E}"/>
              </a:ext>
            </a:extLst>
          </p:cNvPr>
          <p:cNvSpPr txBox="1">
            <a:spLocks/>
          </p:cNvSpPr>
          <p:nvPr/>
        </p:nvSpPr>
        <p:spPr>
          <a:xfrm>
            <a:off x="5479380" y="6396311"/>
            <a:ext cx="3352800"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dirty="0">
                <a:solidFill>
                  <a:prstClr val="white"/>
                </a:solidFill>
              </a:rPr>
              <a:t>Eğitim ve Öğretim</a:t>
            </a:r>
          </a:p>
        </p:txBody>
      </p:sp>
      <p:sp>
        <p:nvSpPr>
          <p:cNvPr id="2" name="Dikdörtgen 1"/>
          <p:cNvSpPr/>
          <p:nvPr/>
        </p:nvSpPr>
        <p:spPr>
          <a:xfrm>
            <a:off x="5416917" y="6319092"/>
            <a:ext cx="1644168" cy="369332"/>
          </a:xfrm>
          <a:prstGeom prst="rect">
            <a:avLst/>
          </a:prstGeom>
        </p:spPr>
        <p:txBody>
          <a:bodyPr wrap="none">
            <a:spAutoFit/>
          </a:bodyPr>
          <a:lstStyle/>
          <a:p>
            <a:r>
              <a:rPr lang="tr-TR" dirty="0">
                <a:solidFill>
                  <a:prstClr val="white"/>
                </a:solidFill>
              </a:rPr>
              <a:t>Toplumsal Katkı</a:t>
            </a:r>
          </a:p>
        </p:txBody>
      </p:sp>
      <p:sp>
        <p:nvSpPr>
          <p:cNvPr id="15" name="Başlık 1">
            <a:extLst>
              <a:ext uri="{FF2B5EF4-FFF2-40B4-BE49-F238E27FC236}">
                <a16:creationId xmlns:a16="http://schemas.microsoft.com/office/drawing/2014/main" id="{9B9A08EF-D482-3699-83D8-B7C7BC4504C9}"/>
              </a:ext>
            </a:extLst>
          </p:cNvPr>
          <p:cNvSpPr txBox="1">
            <a:spLocks/>
          </p:cNvSpPr>
          <p:nvPr/>
        </p:nvSpPr>
        <p:spPr>
          <a:xfrm>
            <a:off x="0" y="33618"/>
            <a:ext cx="12192000" cy="758679"/>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a:lstStyle>
          <a:p>
            <a:pPr lvl="0" algn="ctr">
              <a:defRPr/>
            </a:pPr>
            <a:r>
              <a:rPr lang="tr-TR" sz="4000" b="1" cap="none" dirty="0">
                <a:solidFill>
                  <a:srgbClr val="006128"/>
                </a:solidFill>
                <a:latin typeface="Calibri" panose="020F0502020204030204" pitchFamily="34" charset="0"/>
                <a:cs typeface="Calibri" panose="020F0502020204030204" pitchFamily="34" charset="0"/>
              </a:rPr>
              <a:t>D. TOPLUMSAL KATKI</a:t>
            </a:r>
          </a:p>
        </p:txBody>
      </p:sp>
      <p:sp>
        <p:nvSpPr>
          <p:cNvPr id="16" name="Oval 15">
            <a:extLst>
              <a:ext uri="{FF2B5EF4-FFF2-40B4-BE49-F238E27FC236}">
                <a16:creationId xmlns:a16="http://schemas.microsoft.com/office/drawing/2014/main" id="{900FA6BA-C2DA-4BCA-A7FC-EA27BF883E3B}"/>
              </a:ext>
            </a:extLst>
          </p:cNvPr>
          <p:cNvSpPr>
            <a:spLocks noChangeAspect="1"/>
          </p:cNvSpPr>
          <p:nvPr/>
        </p:nvSpPr>
        <p:spPr>
          <a:xfrm>
            <a:off x="298157" y="1569446"/>
            <a:ext cx="3801281" cy="3801281"/>
          </a:xfrm>
          <a:prstGeom prst="ellipse">
            <a:avLst/>
          </a:prstGeom>
          <a:solidFill>
            <a:srgbClr val="009999">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bg2">
                    <a:lumMod val="10000"/>
                  </a:schemeClr>
                </a:solidFill>
                <a:latin typeface="Arial" panose="020B0604020202020204" pitchFamily="34" charset="0"/>
                <a:cs typeface="Arial" panose="020B0604020202020204" pitchFamily="34" charset="0"/>
              </a:rPr>
              <a:t>Toplum</a:t>
            </a:r>
            <a:r>
              <a:rPr lang="tr-TR" sz="2000" b="1" dirty="0">
                <a:solidFill>
                  <a:schemeClr val="bg2">
                    <a:lumMod val="10000"/>
                  </a:schemeClr>
                </a:solidFill>
                <a:latin typeface="Arial" panose="020B0604020202020204" pitchFamily="34" charset="0"/>
                <a:cs typeface="Arial" panose="020B0604020202020204" pitchFamily="34" charset="0"/>
              </a:rPr>
              <a:t>sal</a:t>
            </a:r>
            <a:r>
              <a:rPr lang="en-US" sz="2000" b="1" dirty="0">
                <a:solidFill>
                  <a:schemeClr val="bg2">
                    <a:lumMod val="10000"/>
                  </a:schemeClr>
                </a:solidFill>
                <a:latin typeface="Arial" panose="020B0604020202020204" pitchFamily="34" charset="0"/>
                <a:cs typeface="Arial" panose="020B0604020202020204" pitchFamily="34" charset="0"/>
              </a:rPr>
              <a:t> </a:t>
            </a:r>
            <a:r>
              <a:rPr lang="tr-TR" sz="2000" b="1" dirty="0">
                <a:solidFill>
                  <a:schemeClr val="bg2">
                    <a:lumMod val="10000"/>
                  </a:schemeClr>
                </a:solidFill>
                <a:latin typeface="Arial" panose="020B0604020202020204" pitchFamily="34" charset="0"/>
                <a:cs typeface="Arial" panose="020B0604020202020204" pitchFamily="34" charset="0"/>
              </a:rPr>
              <a:t>katkı süreçlerine öğrencilerimizin katılımı</a:t>
            </a:r>
            <a:endParaRPr lang="en-US" sz="2000" b="1" dirty="0">
              <a:solidFill>
                <a:schemeClr val="bg2">
                  <a:lumMod val="10000"/>
                </a:schemeClr>
              </a:solidFill>
              <a:latin typeface="Arial" panose="020B0604020202020204" pitchFamily="34" charset="0"/>
              <a:cs typeface="Arial" panose="020B0604020202020204" pitchFamily="34" charset="0"/>
            </a:endParaRPr>
          </a:p>
        </p:txBody>
      </p:sp>
      <p:grpSp>
        <p:nvGrpSpPr>
          <p:cNvPr id="17" name="Group 59">
            <a:extLst>
              <a:ext uri="{FF2B5EF4-FFF2-40B4-BE49-F238E27FC236}">
                <a16:creationId xmlns:a16="http://schemas.microsoft.com/office/drawing/2014/main" id="{8BAE26CD-F0CB-4AC8-9CFB-BA751DA5B17B}"/>
              </a:ext>
            </a:extLst>
          </p:cNvPr>
          <p:cNvGrpSpPr/>
          <p:nvPr/>
        </p:nvGrpSpPr>
        <p:grpSpPr>
          <a:xfrm flipH="1">
            <a:off x="-118315" y="1523226"/>
            <a:ext cx="4762678" cy="4218365"/>
            <a:chOff x="6754582" y="-9662"/>
            <a:chExt cx="3613337" cy="3033071"/>
          </a:xfrm>
        </p:grpSpPr>
        <p:sp>
          <p:nvSpPr>
            <p:cNvPr id="18" name="Arc 60">
              <a:extLst>
                <a:ext uri="{FF2B5EF4-FFF2-40B4-BE49-F238E27FC236}">
                  <a16:creationId xmlns:a16="http://schemas.microsoft.com/office/drawing/2014/main" id="{4AB878C9-7DA7-4C73-AEEB-6F37542EEBD6}"/>
                </a:ext>
              </a:extLst>
            </p:cNvPr>
            <p:cNvSpPr>
              <a:spLocks/>
            </p:cNvSpPr>
            <p:nvPr/>
          </p:nvSpPr>
          <p:spPr>
            <a:xfrm rot="13380000">
              <a:off x="6869826" y="-9662"/>
              <a:ext cx="3498093" cy="3033071"/>
            </a:xfrm>
            <a:prstGeom prst="arc">
              <a:avLst>
                <a:gd name="adj1" fmla="val 16631368"/>
                <a:gd name="adj2" fmla="val 773047"/>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9" name="Straight Connector 62">
              <a:extLst>
                <a:ext uri="{FF2B5EF4-FFF2-40B4-BE49-F238E27FC236}">
                  <a16:creationId xmlns:a16="http://schemas.microsoft.com/office/drawing/2014/main" id="{F71A40A2-5CAD-429B-BF3E-D964546FA76F}"/>
                </a:ext>
              </a:extLst>
            </p:cNvPr>
            <p:cNvCxnSpPr>
              <a:cxnSpLocks/>
            </p:cNvCxnSpPr>
            <p:nvPr/>
          </p:nvCxnSpPr>
          <p:spPr>
            <a:xfrm flipH="1">
              <a:off x="6754582" y="1346548"/>
              <a:ext cx="191506" cy="176"/>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sp>
        <p:nvSpPr>
          <p:cNvPr id="23" name="Dikdörtgen 22"/>
          <p:cNvSpPr/>
          <p:nvPr/>
        </p:nvSpPr>
        <p:spPr>
          <a:xfrm>
            <a:off x="5279708" y="1124389"/>
            <a:ext cx="6784137" cy="4816703"/>
          </a:xfrm>
          <a:prstGeom prst="rect">
            <a:avLst/>
          </a:prstGeom>
        </p:spPr>
        <p:txBody>
          <a:bodyPr wrap="square">
            <a:spAutoFit/>
          </a:bodyPr>
          <a:lstStyle/>
          <a:p>
            <a:r>
              <a:rPr lang="tr-TR" sz="1600" dirty="0">
                <a:solidFill>
                  <a:prstClr val="black"/>
                </a:solidFill>
                <a:latin typeface="Arial" panose="020B0604020202020204" pitchFamily="34" charset="0"/>
                <a:ea typeface="Cambria" panose="02040503050406030204" pitchFamily="18" charset="0"/>
                <a:cs typeface="Arial" panose="020B0604020202020204" pitchFamily="34" charset="0"/>
              </a:rPr>
              <a:t>Spor Bilimleri Fakültesi öğrencileri antrenör olarak görev almaktadır</a:t>
            </a:r>
          </a:p>
          <a:p>
            <a:endParaRPr lang="tr-TR" sz="1600" dirty="0">
              <a:solidFill>
                <a:prstClr val="black"/>
              </a:solidFill>
              <a:latin typeface="Arial" panose="020B0604020202020204" pitchFamily="34" charset="0"/>
              <a:ea typeface="Cambria" panose="02040503050406030204" pitchFamily="18" charset="0"/>
              <a:cs typeface="Arial" panose="020B0604020202020204" pitchFamily="34" charset="0"/>
            </a:endParaRPr>
          </a:p>
          <a:p>
            <a:endParaRPr lang="tr-TR" sz="1600" dirty="0">
              <a:solidFill>
                <a:prstClr val="black"/>
              </a:solidFill>
              <a:latin typeface="Arial" panose="020B0604020202020204" pitchFamily="34" charset="0"/>
              <a:ea typeface="Cambria" panose="02040503050406030204" pitchFamily="18" charset="0"/>
              <a:cs typeface="Arial" panose="020B0604020202020204" pitchFamily="34" charset="0"/>
            </a:endParaRPr>
          </a:p>
          <a:p>
            <a:r>
              <a:rPr lang="tr-TR" sz="1600" dirty="0">
                <a:solidFill>
                  <a:prstClr val="black"/>
                </a:solidFill>
                <a:latin typeface="Arial" panose="020B0604020202020204" pitchFamily="34" charset="0"/>
                <a:ea typeface="Cambria" panose="02040503050406030204" pitchFamily="18" charset="0"/>
                <a:cs typeface="Arial" panose="020B0604020202020204" pitchFamily="34" charset="0"/>
              </a:rPr>
              <a:t>Topluma Hizmet Uygulamaları dersi ve Gönüllülük Çalışmaları dersleri kapsamında öğrenciler tarafından sosyal sorumluluk projeleri geliştirilmiştir </a:t>
            </a:r>
          </a:p>
          <a:p>
            <a:endParaRPr lang="tr-TR" sz="100" dirty="0">
              <a:solidFill>
                <a:schemeClr val="bg2">
                  <a:lumMod val="10000"/>
                </a:schemeClr>
              </a:solidFill>
              <a:latin typeface="Arial" panose="020B0604020202020204" pitchFamily="34" charset="0"/>
              <a:cs typeface="Arial" panose="020B0604020202020204" pitchFamily="34" charset="0"/>
            </a:endParaRPr>
          </a:p>
          <a:p>
            <a:endParaRPr lang="tr-TR" sz="1600" dirty="0">
              <a:solidFill>
                <a:schemeClr val="bg2">
                  <a:lumMod val="10000"/>
                </a:schemeClr>
              </a:solidFill>
              <a:latin typeface="Arial" panose="020B0604020202020204" pitchFamily="34" charset="0"/>
              <a:cs typeface="Arial" panose="020B0604020202020204" pitchFamily="34" charset="0"/>
            </a:endParaRPr>
          </a:p>
          <a:p>
            <a:r>
              <a:rPr lang="tr-TR" sz="1600" dirty="0">
                <a:solidFill>
                  <a:schemeClr val="bg2">
                    <a:lumMod val="10000"/>
                  </a:schemeClr>
                </a:solidFill>
                <a:latin typeface="Arial" panose="020B0604020202020204" pitchFamily="34" charset="0"/>
                <a:cs typeface="Arial" panose="020B0604020202020204" pitchFamily="34" charset="0"/>
              </a:rPr>
              <a:t>AOSB Teknik Bilimler MYO bünyesinde Proje Geliştirme Teknikleri dersi kapsamında sanayicilerin danışmanlığında hazırladıkları projeler «Sanayi Odaklı Öğrenci Projesi yarışmasında» sanayiciler tarafından değerlendirilmektedir </a:t>
            </a:r>
          </a:p>
          <a:p>
            <a:endParaRPr lang="tr-TR" dirty="0">
              <a:solidFill>
                <a:schemeClr val="bg2">
                  <a:lumMod val="10000"/>
                </a:schemeClr>
              </a:solidFill>
              <a:latin typeface="Arial" panose="020B0604020202020204" pitchFamily="34" charset="0"/>
              <a:cs typeface="Arial" panose="020B0604020202020204" pitchFamily="34" charset="0"/>
            </a:endParaRPr>
          </a:p>
          <a:p>
            <a:r>
              <a:rPr lang="tr-TR" sz="1600" dirty="0">
                <a:solidFill>
                  <a:schemeClr val="bg2">
                    <a:lumMod val="10000"/>
                  </a:schemeClr>
                </a:solidFill>
                <a:latin typeface="Arial" panose="020B0604020202020204" pitchFamily="34" charset="0"/>
                <a:cs typeface="Arial" panose="020B0604020202020204" pitchFamily="34" charset="0"/>
              </a:rPr>
              <a:t>Devlet Konservatuvarının; </a:t>
            </a:r>
          </a:p>
          <a:p>
            <a:r>
              <a:rPr lang="tr-TR" sz="1600" dirty="0">
                <a:solidFill>
                  <a:prstClr val="black"/>
                </a:solidFill>
                <a:latin typeface="Arial" panose="020B0604020202020204" pitchFamily="34" charset="0"/>
                <a:cs typeface="Arial" panose="020B0604020202020204" pitchFamily="34" charset="0"/>
              </a:rPr>
              <a:t>Aile ve Sosyal Hizmetler İl Müdürlüğü </a:t>
            </a:r>
            <a:r>
              <a:rPr lang="tr-TR" sz="1600" dirty="0">
                <a:solidFill>
                  <a:schemeClr val="bg2">
                    <a:lumMod val="10000"/>
                  </a:schemeClr>
                </a:solidFill>
                <a:latin typeface="Arial" panose="020B0604020202020204" pitchFamily="34" charset="0"/>
                <a:cs typeface="Arial" panose="020B0604020202020204" pitchFamily="34" charset="0"/>
              </a:rPr>
              <a:t>ile ortak yürütülen çalışmada Sevgi Evlerindeki çocuklara verdiği konser </a:t>
            </a:r>
          </a:p>
          <a:p>
            <a:r>
              <a:rPr lang="tr-TR" sz="1600" dirty="0">
                <a:solidFill>
                  <a:schemeClr val="bg2">
                    <a:lumMod val="10000"/>
                  </a:schemeClr>
                </a:solidFill>
                <a:latin typeface="Arial" panose="020B0604020202020204" pitchFamily="34" charset="0"/>
                <a:cs typeface="Arial" panose="020B0604020202020204" pitchFamily="34" charset="0"/>
              </a:rPr>
              <a:t>23 Nisan haftasında Balcalı Hastanesi Çocuk Onkoloji servisinde yatan çocuklara  verdiği konser ve dans gösterisi </a:t>
            </a:r>
          </a:p>
          <a:p>
            <a:r>
              <a:rPr lang="tr-TR" sz="1600" dirty="0">
                <a:solidFill>
                  <a:schemeClr val="bg2">
                    <a:lumMod val="10000"/>
                  </a:schemeClr>
                </a:solidFill>
                <a:latin typeface="Arial" panose="020B0604020202020204" pitchFamily="34" charset="0"/>
                <a:cs typeface="Arial" panose="020B0604020202020204" pitchFamily="34" charset="0"/>
              </a:rPr>
              <a:t>Huzurevleri ve mahkumlara düzenlenen gösteriler gibi faaliyetler öğrenciler tarafından gerçekleştirilmektedir</a:t>
            </a:r>
          </a:p>
        </p:txBody>
      </p:sp>
      <p:grpSp>
        <p:nvGrpSpPr>
          <p:cNvPr id="41" name="Grup 40"/>
          <p:cNvGrpSpPr/>
          <p:nvPr/>
        </p:nvGrpSpPr>
        <p:grpSpPr>
          <a:xfrm>
            <a:off x="-12810" y="793197"/>
            <a:ext cx="12197241" cy="6008868"/>
            <a:chOff x="-5241" y="730729"/>
            <a:chExt cx="12197241" cy="6008868"/>
          </a:xfrm>
        </p:grpSpPr>
        <p:grpSp>
          <p:nvGrpSpPr>
            <p:cNvPr id="42" name="Grup 41"/>
            <p:cNvGrpSpPr/>
            <p:nvPr/>
          </p:nvGrpSpPr>
          <p:grpSpPr>
            <a:xfrm>
              <a:off x="-5241" y="6071536"/>
              <a:ext cx="12197241" cy="668061"/>
              <a:chOff x="-5241" y="6071536"/>
              <a:chExt cx="12197241" cy="668061"/>
            </a:xfrm>
          </p:grpSpPr>
          <p:pic>
            <p:nvPicPr>
              <p:cNvPr id="44" name="Resim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482" y="6071536"/>
                <a:ext cx="3023608" cy="668061"/>
              </a:xfrm>
              <a:prstGeom prst="rect">
                <a:avLst/>
              </a:prstGeom>
            </p:spPr>
          </p:pic>
          <p:pic>
            <p:nvPicPr>
              <p:cNvPr id="45" name="Resim 4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7090" y="6253654"/>
                <a:ext cx="8544910" cy="346842"/>
              </a:xfrm>
              <a:prstGeom prst="rect">
                <a:avLst/>
              </a:prstGeom>
            </p:spPr>
          </p:pic>
          <p:pic>
            <p:nvPicPr>
              <p:cNvPr id="46" name="Resim 4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1" y="6264165"/>
                <a:ext cx="628723" cy="346842"/>
              </a:xfrm>
              <a:prstGeom prst="rect">
                <a:avLst/>
              </a:prstGeom>
            </p:spPr>
          </p:pic>
          <p:sp>
            <p:nvSpPr>
              <p:cNvPr id="47" name="Metin kutusu 46"/>
              <p:cNvSpPr txBox="1"/>
              <p:nvPr/>
            </p:nvSpPr>
            <p:spPr>
              <a:xfrm>
                <a:off x="9538138" y="6220900"/>
                <a:ext cx="2228193" cy="369332"/>
              </a:xfrm>
              <a:prstGeom prst="rect">
                <a:avLst/>
              </a:prstGeom>
              <a:noFill/>
            </p:spPr>
            <p:txBody>
              <a:bodyPr wrap="square" rtlCol="0">
                <a:spAutoFit/>
              </a:bodyPr>
              <a:lstStyle/>
              <a:p>
                <a:r>
                  <a:rPr lang="tr-TR" dirty="0">
                    <a:solidFill>
                      <a:prstClr val="white"/>
                    </a:solidFill>
                    <a:latin typeface="Corbel" panose="020B0503020204020204" pitchFamily="34" charset="0"/>
                  </a:rPr>
                  <a:t>www.cu.edu.tr</a:t>
                </a:r>
              </a:p>
            </p:txBody>
          </p:sp>
        </p:grpSp>
        <p:pic>
          <p:nvPicPr>
            <p:cNvPr id="43" name="Resim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30729"/>
              <a:ext cx="12192000" cy="45719"/>
            </a:xfrm>
            <a:prstGeom prst="rect">
              <a:avLst/>
            </a:prstGeom>
          </p:spPr>
        </p:pic>
      </p:grpSp>
      <p:grpSp>
        <p:nvGrpSpPr>
          <p:cNvPr id="34" name="Group 33">
            <a:extLst>
              <a:ext uri="{FF2B5EF4-FFF2-40B4-BE49-F238E27FC236}">
                <a16:creationId xmlns:a16="http://schemas.microsoft.com/office/drawing/2014/main" id="{E0336F75-A8A7-4FDE-B591-F6221EF41057}"/>
              </a:ext>
            </a:extLst>
          </p:cNvPr>
          <p:cNvGrpSpPr/>
          <p:nvPr/>
        </p:nvGrpSpPr>
        <p:grpSpPr>
          <a:xfrm>
            <a:off x="4526629" y="1021034"/>
            <a:ext cx="653057" cy="623353"/>
            <a:chOff x="4999335" y="3265842"/>
            <a:chExt cx="653057" cy="623353"/>
          </a:xfrm>
        </p:grpSpPr>
        <p:grpSp>
          <p:nvGrpSpPr>
            <p:cNvPr id="35" name="Group 66">
              <a:extLst>
                <a:ext uri="{FF2B5EF4-FFF2-40B4-BE49-F238E27FC236}">
                  <a16:creationId xmlns:a16="http://schemas.microsoft.com/office/drawing/2014/main" id="{80FD4BE2-11ED-436B-9D41-7116437E96BB}"/>
                </a:ext>
              </a:extLst>
            </p:cNvPr>
            <p:cNvGrpSpPr/>
            <p:nvPr/>
          </p:nvGrpSpPr>
          <p:grpSpPr>
            <a:xfrm>
              <a:off x="4999335" y="3265842"/>
              <a:ext cx="653057" cy="623353"/>
              <a:chOff x="3584332" y="1734086"/>
              <a:chExt cx="747024" cy="731520"/>
            </a:xfrm>
          </p:grpSpPr>
          <p:sp>
            <p:nvSpPr>
              <p:cNvPr id="37" name="Oval 36">
                <a:extLst>
                  <a:ext uri="{FF2B5EF4-FFF2-40B4-BE49-F238E27FC236}">
                    <a16:creationId xmlns:a16="http://schemas.microsoft.com/office/drawing/2014/main" id="{32ECC644-6812-4EC3-B9A6-2427877EBD42}"/>
                  </a:ext>
                </a:extLst>
              </p:cNvPr>
              <p:cNvSpPr>
                <a:spLocks noChangeAspect="1"/>
              </p:cNvSpPr>
              <p:nvPr/>
            </p:nvSpPr>
            <p:spPr>
              <a:xfrm rot="10800000">
                <a:off x="3599836" y="1734086"/>
                <a:ext cx="731520" cy="731520"/>
              </a:xfrm>
              <a:prstGeom prst="ellipse">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3">
                <a:extLst>
                  <a:ext uri="{FF2B5EF4-FFF2-40B4-BE49-F238E27FC236}">
                    <a16:creationId xmlns:a16="http://schemas.microsoft.com/office/drawing/2014/main" id="{68C34D90-812A-4159-A469-988946710928}"/>
                  </a:ext>
                </a:extLst>
              </p:cNvPr>
              <p:cNvSpPr txBox="1"/>
              <p:nvPr/>
            </p:nvSpPr>
            <p:spPr>
              <a:xfrm>
                <a:off x="3584332" y="1836737"/>
                <a:ext cx="728911" cy="246261"/>
              </a:xfrm>
              <a:prstGeom prst="rect">
                <a:avLst/>
              </a:prstGeom>
              <a:noFill/>
            </p:spPr>
            <p:txBody>
              <a:bodyPr wrap="square" rtlCol="0">
                <a:spAutoFit/>
              </a:bodyPr>
              <a:lstStyle/>
              <a:p>
                <a:pPr algn="ctr" defTabSz="1219170">
                  <a:spcBef>
                    <a:spcPct val="20000"/>
                  </a:spcBef>
                  <a:defRPr/>
                </a:pPr>
                <a:endParaRPr lang="en-US" sz="900" b="1" dirty="0">
                  <a:solidFill>
                    <a:schemeClr val="bg1"/>
                  </a:solidFill>
                </a:endParaRPr>
              </a:p>
            </p:txBody>
          </p:sp>
        </p:grpSp>
        <p:sp>
          <p:nvSpPr>
            <p:cNvPr id="36" name="TextBox 33">
              <a:extLst>
                <a:ext uri="{FF2B5EF4-FFF2-40B4-BE49-F238E27FC236}">
                  <a16:creationId xmlns:a16="http://schemas.microsoft.com/office/drawing/2014/main" id="{893C0B21-1E95-4BDF-A35A-C6217DF3210E}"/>
                </a:ext>
              </a:extLst>
            </p:cNvPr>
            <p:cNvSpPr txBox="1"/>
            <p:nvPr/>
          </p:nvSpPr>
          <p:spPr>
            <a:xfrm>
              <a:off x="5010572" y="3340447"/>
              <a:ext cx="637222" cy="461665"/>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grpSp>
      <p:grpSp>
        <p:nvGrpSpPr>
          <p:cNvPr id="39" name="Group 38">
            <a:extLst>
              <a:ext uri="{FF2B5EF4-FFF2-40B4-BE49-F238E27FC236}">
                <a16:creationId xmlns:a16="http://schemas.microsoft.com/office/drawing/2014/main" id="{A098E6D3-C525-4A9F-A022-4A8B380AC1B4}"/>
              </a:ext>
            </a:extLst>
          </p:cNvPr>
          <p:cNvGrpSpPr/>
          <p:nvPr/>
        </p:nvGrpSpPr>
        <p:grpSpPr>
          <a:xfrm>
            <a:off x="4542464" y="1961344"/>
            <a:ext cx="653057" cy="623353"/>
            <a:chOff x="4999335" y="3265842"/>
            <a:chExt cx="653057" cy="623353"/>
          </a:xfrm>
        </p:grpSpPr>
        <p:grpSp>
          <p:nvGrpSpPr>
            <p:cNvPr id="40" name="Group 66">
              <a:extLst>
                <a:ext uri="{FF2B5EF4-FFF2-40B4-BE49-F238E27FC236}">
                  <a16:creationId xmlns:a16="http://schemas.microsoft.com/office/drawing/2014/main" id="{B6CE97CB-CEBD-40C9-A856-94187560ED5E}"/>
                </a:ext>
              </a:extLst>
            </p:cNvPr>
            <p:cNvGrpSpPr/>
            <p:nvPr/>
          </p:nvGrpSpPr>
          <p:grpSpPr>
            <a:xfrm>
              <a:off x="4999335" y="3265842"/>
              <a:ext cx="653057" cy="623353"/>
              <a:chOff x="3584332" y="1734086"/>
              <a:chExt cx="747024" cy="731520"/>
            </a:xfrm>
          </p:grpSpPr>
          <p:sp>
            <p:nvSpPr>
              <p:cNvPr id="49" name="Oval 48">
                <a:extLst>
                  <a:ext uri="{FF2B5EF4-FFF2-40B4-BE49-F238E27FC236}">
                    <a16:creationId xmlns:a16="http://schemas.microsoft.com/office/drawing/2014/main" id="{A62CFF34-BCC4-44D8-818D-222A0374CF47}"/>
                  </a:ext>
                </a:extLst>
              </p:cNvPr>
              <p:cNvSpPr>
                <a:spLocks noChangeAspect="1"/>
              </p:cNvSpPr>
              <p:nvPr/>
            </p:nvSpPr>
            <p:spPr>
              <a:xfrm rot="10800000">
                <a:off x="3599836" y="1734086"/>
                <a:ext cx="731520" cy="731520"/>
              </a:xfrm>
              <a:prstGeom prst="ellipse">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33">
                <a:extLst>
                  <a:ext uri="{FF2B5EF4-FFF2-40B4-BE49-F238E27FC236}">
                    <a16:creationId xmlns:a16="http://schemas.microsoft.com/office/drawing/2014/main" id="{10072639-7C80-4E55-BBB9-9B8F3C5EBBE3}"/>
                  </a:ext>
                </a:extLst>
              </p:cNvPr>
              <p:cNvSpPr txBox="1"/>
              <p:nvPr/>
            </p:nvSpPr>
            <p:spPr>
              <a:xfrm>
                <a:off x="3584332" y="1836737"/>
                <a:ext cx="728911" cy="246261"/>
              </a:xfrm>
              <a:prstGeom prst="rect">
                <a:avLst/>
              </a:prstGeom>
              <a:noFill/>
            </p:spPr>
            <p:txBody>
              <a:bodyPr wrap="square" rtlCol="0">
                <a:spAutoFit/>
              </a:bodyPr>
              <a:lstStyle/>
              <a:p>
                <a:pPr algn="ctr" defTabSz="1219170">
                  <a:spcBef>
                    <a:spcPct val="20000"/>
                  </a:spcBef>
                  <a:defRPr/>
                </a:pPr>
                <a:endParaRPr lang="en-US" sz="900" b="1" dirty="0">
                  <a:solidFill>
                    <a:schemeClr val="bg1"/>
                  </a:solidFill>
                </a:endParaRPr>
              </a:p>
            </p:txBody>
          </p:sp>
        </p:grpSp>
        <p:sp>
          <p:nvSpPr>
            <p:cNvPr id="48" name="TextBox 33">
              <a:extLst>
                <a:ext uri="{FF2B5EF4-FFF2-40B4-BE49-F238E27FC236}">
                  <a16:creationId xmlns:a16="http://schemas.microsoft.com/office/drawing/2014/main" id="{E0D12743-825C-4137-BBCD-7CB6C4AB1861}"/>
                </a:ext>
              </a:extLst>
            </p:cNvPr>
            <p:cNvSpPr txBox="1"/>
            <p:nvPr/>
          </p:nvSpPr>
          <p:spPr>
            <a:xfrm>
              <a:off x="5010572" y="3340447"/>
              <a:ext cx="637222" cy="461665"/>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grpSp>
      <p:grpSp>
        <p:nvGrpSpPr>
          <p:cNvPr id="51" name="Group 50">
            <a:extLst>
              <a:ext uri="{FF2B5EF4-FFF2-40B4-BE49-F238E27FC236}">
                <a16:creationId xmlns:a16="http://schemas.microsoft.com/office/drawing/2014/main" id="{F7861A69-C62A-4110-9D79-63DF000222C4}"/>
              </a:ext>
            </a:extLst>
          </p:cNvPr>
          <p:cNvGrpSpPr/>
          <p:nvPr/>
        </p:nvGrpSpPr>
        <p:grpSpPr>
          <a:xfrm>
            <a:off x="4537866" y="3094436"/>
            <a:ext cx="653057" cy="623353"/>
            <a:chOff x="4999335" y="3265842"/>
            <a:chExt cx="653057" cy="623353"/>
          </a:xfrm>
        </p:grpSpPr>
        <p:grpSp>
          <p:nvGrpSpPr>
            <p:cNvPr id="52" name="Group 66">
              <a:extLst>
                <a:ext uri="{FF2B5EF4-FFF2-40B4-BE49-F238E27FC236}">
                  <a16:creationId xmlns:a16="http://schemas.microsoft.com/office/drawing/2014/main" id="{EEEEB821-AEBD-4311-ADE2-F240B1163CEF}"/>
                </a:ext>
              </a:extLst>
            </p:cNvPr>
            <p:cNvGrpSpPr/>
            <p:nvPr/>
          </p:nvGrpSpPr>
          <p:grpSpPr>
            <a:xfrm>
              <a:off x="4999335" y="3265842"/>
              <a:ext cx="653057" cy="623353"/>
              <a:chOff x="3584332" y="1734086"/>
              <a:chExt cx="747024" cy="731520"/>
            </a:xfrm>
          </p:grpSpPr>
          <p:sp>
            <p:nvSpPr>
              <p:cNvPr id="54" name="Oval 53">
                <a:extLst>
                  <a:ext uri="{FF2B5EF4-FFF2-40B4-BE49-F238E27FC236}">
                    <a16:creationId xmlns:a16="http://schemas.microsoft.com/office/drawing/2014/main" id="{DEB0B4C8-237D-4DFE-8B9D-ED2C6353BDBC}"/>
                  </a:ext>
                </a:extLst>
              </p:cNvPr>
              <p:cNvSpPr>
                <a:spLocks noChangeAspect="1"/>
              </p:cNvSpPr>
              <p:nvPr/>
            </p:nvSpPr>
            <p:spPr>
              <a:xfrm rot="10800000">
                <a:off x="3599836" y="1734086"/>
                <a:ext cx="731520" cy="731520"/>
              </a:xfrm>
              <a:prstGeom prst="ellipse">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33">
                <a:extLst>
                  <a:ext uri="{FF2B5EF4-FFF2-40B4-BE49-F238E27FC236}">
                    <a16:creationId xmlns:a16="http://schemas.microsoft.com/office/drawing/2014/main" id="{A196E4F9-2D02-4764-A092-B90B3E1426A5}"/>
                  </a:ext>
                </a:extLst>
              </p:cNvPr>
              <p:cNvSpPr txBox="1"/>
              <p:nvPr/>
            </p:nvSpPr>
            <p:spPr>
              <a:xfrm>
                <a:off x="3584332" y="1836737"/>
                <a:ext cx="728911" cy="246261"/>
              </a:xfrm>
              <a:prstGeom prst="rect">
                <a:avLst/>
              </a:prstGeom>
              <a:noFill/>
            </p:spPr>
            <p:txBody>
              <a:bodyPr wrap="square" rtlCol="0">
                <a:spAutoFit/>
              </a:bodyPr>
              <a:lstStyle/>
              <a:p>
                <a:pPr algn="ctr" defTabSz="1219170">
                  <a:spcBef>
                    <a:spcPct val="20000"/>
                  </a:spcBef>
                  <a:defRPr/>
                </a:pPr>
                <a:endParaRPr lang="en-US" sz="900" b="1" dirty="0">
                  <a:solidFill>
                    <a:schemeClr val="bg1"/>
                  </a:solidFill>
                </a:endParaRPr>
              </a:p>
            </p:txBody>
          </p:sp>
        </p:grpSp>
        <p:sp>
          <p:nvSpPr>
            <p:cNvPr id="53" name="TextBox 33">
              <a:extLst>
                <a:ext uri="{FF2B5EF4-FFF2-40B4-BE49-F238E27FC236}">
                  <a16:creationId xmlns:a16="http://schemas.microsoft.com/office/drawing/2014/main" id="{29748598-9888-4ADF-9EEA-23D6B632AAF2}"/>
                </a:ext>
              </a:extLst>
            </p:cNvPr>
            <p:cNvSpPr txBox="1"/>
            <p:nvPr/>
          </p:nvSpPr>
          <p:spPr>
            <a:xfrm>
              <a:off x="5010572" y="3340447"/>
              <a:ext cx="637222" cy="461665"/>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grpSp>
      <p:grpSp>
        <p:nvGrpSpPr>
          <p:cNvPr id="56" name="Group 55">
            <a:extLst>
              <a:ext uri="{FF2B5EF4-FFF2-40B4-BE49-F238E27FC236}">
                <a16:creationId xmlns:a16="http://schemas.microsoft.com/office/drawing/2014/main" id="{70504848-6C60-4DE6-9F83-7D3AB30280AE}"/>
              </a:ext>
            </a:extLst>
          </p:cNvPr>
          <p:cNvGrpSpPr/>
          <p:nvPr/>
        </p:nvGrpSpPr>
        <p:grpSpPr>
          <a:xfrm>
            <a:off x="4522031" y="4666405"/>
            <a:ext cx="653057" cy="623353"/>
            <a:chOff x="4999335" y="3265842"/>
            <a:chExt cx="653057" cy="623353"/>
          </a:xfrm>
        </p:grpSpPr>
        <p:grpSp>
          <p:nvGrpSpPr>
            <p:cNvPr id="57" name="Group 66">
              <a:extLst>
                <a:ext uri="{FF2B5EF4-FFF2-40B4-BE49-F238E27FC236}">
                  <a16:creationId xmlns:a16="http://schemas.microsoft.com/office/drawing/2014/main" id="{C27F588B-BD9D-4E0E-819C-510BDCB8C013}"/>
                </a:ext>
              </a:extLst>
            </p:cNvPr>
            <p:cNvGrpSpPr/>
            <p:nvPr/>
          </p:nvGrpSpPr>
          <p:grpSpPr>
            <a:xfrm>
              <a:off x="4999335" y="3265842"/>
              <a:ext cx="653057" cy="623353"/>
              <a:chOff x="3584332" y="1734086"/>
              <a:chExt cx="747024" cy="731520"/>
            </a:xfrm>
          </p:grpSpPr>
          <p:sp>
            <p:nvSpPr>
              <p:cNvPr id="59" name="Oval 58">
                <a:extLst>
                  <a:ext uri="{FF2B5EF4-FFF2-40B4-BE49-F238E27FC236}">
                    <a16:creationId xmlns:a16="http://schemas.microsoft.com/office/drawing/2014/main" id="{F631C353-652F-4D0A-8471-A38D36338837}"/>
                  </a:ext>
                </a:extLst>
              </p:cNvPr>
              <p:cNvSpPr>
                <a:spLocks noChangeAspect="1"/>
              </p:cNvSpPr>
              <p:nvPr/>
            </p:nvSpPr>
            <p:spPr>
              <a:xfrm rot="10800000">
                <a:off x="3599836" y="1734086"/>
                <a:ext cx="731520" cy="731520"/>
              </a:xfrm>
              <a:prstGeom prst="ellipse">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33">
                <a:extLst>
                  <a:ext uri="{FF2B5EF4-FFF2-40B4-BE49-F238E27FC236}">
                    <a16:creationId xmlns:a16="http://schemas.microsoft.com/office/drawing/2014/main" id="{79C1E3A2-61D1-443C-9D25-EBC2CEA49820}"/>
                  </a:ext>
                </a:extLst>
              </p:cNvPr>
              <p:cNvSpPr txBox="1"/>
              <p:nvPr/>
            </p:nvSpPr>
            <p:spPr>
              <a:xfrm>
                <a:off x="3584332" y="1836737"/>
                <a:ext cx="728911" cy="246261"/>
              </a:xfrm>
              <a:prstGeom prst="rect">
                <a:avLst/>
              </a:prstGeom>
              <a:noFill/>
            </p:spPr>
            <p:txBody>
              <a:bodyPr wrap="square" rtlCol="0">
                <a:spAutoFit/>
              </a:bodyPr>
              <a:lstStyle/>
              <a:p>
                <a:pPr algn="ctr" defTabSz="1219170">
                  <a:spcBef>
                    <a:spcPct val="20000"/>
                  </a:spcBef>
                  <a:defRPr/>
                </a:pPr>
                <a:endParaRPr lang="en-US" sz="900" b="1" dirty="0">
                  <a:solidFill>
                    <a:schemeClr val="bg1"/>
                  </a:solidFill>
                </a:endParaRPr>
              </a:p>
            </p:txBody>
          </p:sp>
        </p:grpSp>
        <p:sp>
          <p:nvSpPr>
            <p:cNvPr id="58" name="TextBox 33">
              <a:extLst>
                <a:ext uri="{FF2B5EF4-FFF2-40B4-BE49-F238E27FC236}">
                  <a16:creationId xmlns:a16="http://schemas.microsoft.com/office/drawing/2014/main" id="{A433A118-FD87-4AB8-B950-F69A2D0F4A73}"/>
                </a:ext>
              </a:extLst>
            </p:cNvPr>
            <p:cNvSpPr txBox="1"/>
            <p:nvPr/>
          </p:nvSpPr>
          <p:spPr>
            <a:xfrm>
              <a:off x="5010572" y="3340447"/>
              <a:ext cx="637222" cy="461665"/>
            </a:xfrm>
            <a:prstGeom prst="rect">
              <a:avLst/>
            </a:prstGeom>
            <a:noFill/>
          </p:spPr>
          <p:txBody>
            <a:bodyPr wrap="square" rtlCol="0">
              <a:spAutoFit/>
            </a:bodyPr>
            <a:lstStyle/>
            <a:p>
              <a:pPr algn="ctr" defTabSz="1219170">
                <a:spcBef>
                  <a:spcPct val="20000"/>
                </a:spcBef>
                <a:defRPr/>
              </a:pPr>
              <a:r>
                <a:rPr lang="tr-TR" sz="2400" b="1" dirty="0">
                  <a:solidFill>
                    <a:schemeClr val="bg1"/>
                  </a:solidFill>
                  <a:latin typeface="Eras Bold ITC" panose="020B0907030504020204" pitchFamily="34" charset="0"/>
                </a:rPr>
                <a:t>✓</a:t>
              </a:r>
              <a:endParaRPr lang="en-US" sz="900" b="1" dirty="0">
                <a:solidFill>
                  <a:schemeClr val="bg1"/>
                </a:solidFill>
              </a:endParaRPr>
            </a:p>
          </p:txBody>
        </p:sp>
      </p:grpSp>
      <p:cxnSp>
        <p:nvCxnSpPr>
          <p:cNvPr id="61" name="Straight Connector 62">
            <a:extLst>
              <a:ext uri="{FF2B5EF4-FFF2-40B4-BE49-F238E27FC236}">
                <a16:creationId xmlns:a16="http://schemas.microsoft.com/office/drawing/2014/main" id="{94E48B08-6487-4845-BD4D-6F9EFDB327AA}"/>
              </a:ext>
            </a:extLst>
          </p:cNvPr>
          <p:cNvCxnSpPr>
            <a:cxnSpLocks/>
            <a:stCxn id="18" idx="0"/>
            <a:endCxn id="58" idx="1"/>
          </p:cNvCxnSpPr>
          <p:nvPr/>
        </p:nvCxnSpPr>
        <p:spPr>
          <a:xfrm flipV="1">
            <a:off x="3809347" y="4971843"/>
            <a:ext cx="723921" cy="12698"/>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2">
            <a:extLst>
              <a:ext uri="{FF2B5EF4-FFF2-40B4-BE49-F238E27FC236}">
                <a16:creationId xmlns:a16="http://schemas.microsoft.com/office/drawing/2014/main" id="{26BC34CD-67E4-4124-9197-7A14CE3D2329}"/>
              </a:ext>
            </a:extLst>
          </p:cNvPr>
          <p:cNvCxnSpPr>
            <a:cxnSpLocks/>
          </p:cNvCxnSpPr>
          <p:nvPr/>
        </p:nvCxnSpPr>
        <p:spPr>
          <a:xfrm flipV="1">
            <a:off x="4029740" y="2266781"/>
            <a:ext cx="526278" cy="1"/>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783DCB6-F5C5-45EE-B4D3-4C294148564B}"/>
              </a:ext>
            </a:extLst>
          </p:cNvPr>
          <p:cNvCxnSpPr>
            <a:cxnSpLocks/>
            <a:stCxn id="18" idx="2"/>
            <a:endCxn id="36" idx="1"/>
          </p:cNvCxnSpPr>
          <p:nvPr/>
        </p:nvCxnSpPr>
        <p:spPr>
          <a:xfrm flipV="1">
            <a:off x="3473880" y="1326472"/>
            <a:ext cx="1063986" cy="406466"/>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43817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827768EA-17B2-4F97-800C-31CC265C76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5657" y="5113904"/>
            <a:ext cx="900685" cy="900685"/>
          </a:xfrm>
          <a:prstGeom prst="rect">
            <a:avLst/>
          </a:prstGeom>
        </p:spPr>
      </p:pic>
      <p:pic>
        <p:nvPicPr>
          <p:cNvPr id="6" name="Picture 5">
            <a:extLst>
              <a:ext uri="{FF2B5EF4-FFF2-40B4-BE49-F238E27FC236}">
                <a16:creationId xmlns:a16="http://schemas.microsoft.com/office/drawing/2014/main" id="{8548E44A-0C52-4E63-97DD-3A3152986E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81225"/>
            <a:ext cx="12192000" cy="1716909"/>
          </a:xfrm>
          <a:prstGeom prst="rect">
            <a:avLst/>
          </a:prstGeom>
        </p:spPr>
      </p:pic>
    </p:spTree>
    <p:extLst>
      <p:ext uri="{BB962C8B-B14F-4D97-AF65-F5344CB8AC3E}">
        <p14:creationId xmlns:p14="http://schemas.microsoft.com/office/powerpoint/2010/main" val="2975249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yagram 10"/>
          <p:cNvGraphicFramePr/>
          <p:nvPr>
            <p:extLst>
              <p:ext uri="{D42A27DB-BD31-4B8C-83A1-F6EECF244321}">
                <p14:modId xmlns:p14="http://schemas.microsoft.com/office/powerpoint/2010/main" val="1134671155"/>
              </p:ext>
            </p:extLst>
          </p:nvPr>
        </p:nvGraphicFramePr>
        <p:xfrm>
          <a:off x="623482" y="1828799"/>
          <a:ext cx="10700300" cy="32050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Footer Placeholder 3">
            <a:extLst>
              <a:ext uri="{FF2B5EF4-FFF2-40B4-BE49-F238E27FC236}">
                <a16:creationId xmlns:a16="http://schemas.microsoft.com/office/drawing/2014/main" id="{BF945A67-81EA-95E9-B29E-6334E495E00E}"/>
              </a:ext>
            </a:extLst>
          </p:cNvPr>
          <p:cNvSpPr txBox="1">
            <a:spLocks/>
          </p:cNvSpPr>
          <p:nvPr/>
        </p:nvSpPr>
        <p:spPr>
          <a:xfrm>
            <a:off x="5467349" y="6315055"/>
            <a:ext cx="3352800"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dirty="0">
                <a:solidFill>
                  <a:prstClr val="white"/>
                </a:solidFill>
              </a:rPr>
              <a:t>Kurumsal Akreditasyon Programı</a:t>
            </a:r>
          </a:p>
        </p:txBody>
      </p:sp>
      <p:grpSp>
        <p:nvGrpSpPr>
          <p:cNvPr id="13" name="Grup 12"/>
          <p:cNvGrpSpPr/>
          <p:nvPr/>
        </p:nvGrpSpPr>
        <p:grpSpPr>
          <a:xfrm>
            <a:off x="-12810" y="793197"/>
            <a:ext cx="12197241" cy="6008868"/>
            <a:chOff x="-5241" y="730729"/>
            <a:chExt cx="12197241" cy="6008868"/>
          </a:xfrm>
        </p:grpSpPr>
        <p:grpSp>
          <p:nvGrpSpPr>
            <p:cNvPr id="14" name="Grup 13"/>
            <p:cNvGrpSpPr/>
            <p:nvPr/>
          </p:nvGrpSpPr>
          <p:grpSpPr>
            <a:xfrm>
              <a:off x="-5241" y="6071536"/>
              <a:ext cx="12197241" cy="668061"/>
              <a:chOff x="-5241" y="6071536"/>
              <a:chExt cx="12197241" cy="668061"/>
            </a:xfrm>
          </p:grpSpPr>
          <p:pic>
            <p:nvPicPr>
              <p:cNvPr id="16" name="Resim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3482" y="6071536"/>
                <a:ext cx="3023608" cy="668061"/>
              </a:xfrm>
              <a:prstGeom prst="rect">
                <a:avLst/>
              </a:prstGeom>
            </p:spPr>
          </p:pic>
          <p:pic>
            <p:nvPicPr>
              <p:cNvPr id="17" name="Resim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47090" y="6253654"/>
                <a:ext cx="8544910" cy="346842"/>
              </a:xfrm>
              <a:prstGeom prst="rect">
                <a:avLst/>
              </a:prstGeom>
            </p:spPr>
          </p:pic>
          <p:pic>
            <p:nvPicPr>
              <p:cNvPr id="18" name="Resim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41" y="6264165"/>
                <a:ext cx="628723" cy="346842"/>
              </a:xfrm>
              <a:prstGeom prst="rect">
                <a:avLst/>
              </a:prstGeom>
            </p:spPr>
          </p:pic>
          <p:sp>
            <p:nvSpPr>
              <p:cNvPr id="19" name="Metin kutusu 18"/>
              <p:cNvSpPr txBox="1"/>
              <p:nvPr/>
            </p:nvSpPr>
            <p:spPr>
              <a:xfrm>
                <a:off x="9538138" y="6220900"/>
                <a:ext cx="2228193" cy="369332"/>
              </a:xfrm>
              <a:prstGeom prst="rect">
                <a:avLst/>
              </a:prstGeom>
              <a:noFill/>
            </p:spPr>
            <p:txBody>
              <a:bodyPr wrap="square" rtlCol="0">
                <a:spAutoFit/>
              </a:bodyPr>
              <a:lstStyle/>
              <a:p>
                <a:r>
                  <a:rPr lang="tr-TR" dirty="0">
                    <a:solidFill>
                      <a:prstClr val="white"/>
                    </a:solidFill>
                    <a:latin typeface="Corbel" panose="020B0503020204020204" pitchFamily="34" charset="0"/>
                  </a:rPr>
                  <a:t>www.cu.edu.tr</a:t>
                </a:r>
              </a:p>
            </p:txBody>
          </p:sp>
        </p:grpSp>
        <p:pic>
          <p:nvPicPr>
            <p:cNvPr id="15" name="Resim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730729"/>
              <a:ext cx="12192000" cy="45719"/>
            </a:xfrm>
            <a:prstGeom prst="rect">
              <a:avLst/>
            </a:prstGeom>
          </p:spPr>
        </p:pic>
      </p:grpSp>
    </p:spTree>
    <p:extLst>
      <p:ext uri="{BB962C8B-B14F-4D97-AF65-F5344CB8AC3E}">
        <p14:creationId xmlns:p14="http://schemas.microsoft.com/office/powerpoint/2010/main" val="2201775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Başlık 1">
            <a:extLst>
              <a:ext uri="{FF2B5EF4-FFF2-40B4-BE49-F238E27FC236}">
                <a16:creationId xmlns:a16="http://schemas.microsoft.com/office/drawing/2014/main" id="{9B9A08EF-D482-3699-83D8-B7C7BC4504C9}"/>
              </a:ext>
            </a:extLst>
          </p:cNvPr>
          <p:cNvSpPr txBox="1">
            <a:spLocks/>
          </p:cNvSpPr>
          <p:nvPr/>
        </p:nvSpPr>
        <p:spPr>
          <a:xfrm>
            <a:off x="-12810" y="1"/>
            <a:ext cx="12204810" cy="776448"/>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4000" b="1" i="0" u="none" strike="noStrike" kern="1200" cap="none" spc="-60" normalizeH="0" baseline="0" noProof="0" dirty="0">
                <a:ln>
                  <a:noFill/>
                </a:ln>
                <a:solidFill>
                  <a:srgbClr val="006128"/>
                </a:solidFill>
                <a:effectLst/>
                <a:uLnTx/>
                <a:uFillTx/>
                <a:latin typeface="Calibri" panose="020F0502020204030204" pitchFamily="34" charset="0"/>
                <a:ea typeface="+mj-ea"/>
                <a:cs typeface="Calibri" panose="020F0502020204030204" pitchFamily="34" charset="0"/>
              </a:rPr>
              <a:t>DIŞ DEĞERLENDİRME SÜREÇLERİ</a:t>
            </a:r>
          </a:p>
        </p:txBody>
      </p:sp>
      <p:graphicFrame>
        <p:nvGraphicFramePr>
          <p:cNvPr id="12" name="Diyagram 11"/>
          <p:cNvGraphicFramePr/>
          <p:nvPr>
            <p:extLst>
              <p:ext uri="{D42A27DB-BD31-4B8C-83A1-F6EECF244321}">
                <p14:modId xmlns:p14="http://schemas.microsoft.com/office/powerpoint/2010/main" val="632763017"/>
              </p:ext>
            </p:extLst>
          </p:nvPr>
        </p:nvGraphicFramePr>
        <p:xfrm>
          <a:off x="623483" y="1061884"/>
          <a:ext cx="10929420" cy="47981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Footer Placeholder 3">
            <a:extLst>
              <a:ext uri="{FF2B5EF4-FFF2-40B4-BE49-F238E27FC236}">
                <a16:creationId xmlns:a16="http://schemas.microsoft.com/office/drawing/2014/main" id="{BF945A67-81EA-95E9-B29E-6334E495E00E}"/>
              </a:ext>
            </a:extLst>
          </p:cNvPr>
          <p:cNvSpPr txBox="1">
            <a:spLocks/>
          </p:cNvSpPr>
          <p:nvPr/>
        </p:nvSpPr>
        <p:spPr>
          <a:xfrm>
            <a:off x="5458112" y="6282301"/>
            <a:ext cx="3352800"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dirty="0">
                <a:solidFill>
                  <a:prstClr val="white"/>
                </a:solidFill>
              </a:rPr>
              <a:t>Kurumsal Akreditasyon Programı</a:t>
            </a:r>
          </a:p>
        </p:txBody>
      </p:sp>
      <p:grpSp>
        <p:nvGrpSpPr>
          <p:cNvPr id="14" name="Grup 13"/>
          <p:cNvGrpSpPr/>
          <p:nvPr/>
        </p:nvGrpSpPr>
        <p:grpSpPr>
          <a:xfrm>
            <a:off x="-12810" y="793197"/>
            <a:ext cx="12197241" cy="6008868"/>
            <a:chOff x="-5241" y="730729"/>
            <a:chExt cx="12197241" cy="6008868"/>
          </a:xfrm>
        </p:grpSpPr>
        <p:grpSp>
          <p:nvGrpSpPr>
            <p:cNvPr id="15" name="Grup 14"/>
            <p:cNvGrpSpPr/>
            <p:nvPr/>
          </p:nvGrpSpPr>
          <p:grpSpPr>
            <a:xfrm>
              <a:off x="-5241" y="6071536"/>
              <a:ext cx="12197241" cy="668061"/>
              <a:chOff x="-5241" y="6071536"/>
              <a:chExt cx="12197241" cy="668061"/>
            </a:xfrm>
          </p:grpSpPr>
          <p:pic>
            <p:nvPicPr>
              <p:cNvPr id="17" name="Resim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3482" y="6071536"/>
                <a:ext cx="3023608" cy="668061"/>
              </a:xfrm>
              <a:prstGeom prst="rect">
                <a:avLst/>
              </a:prstGeom>
            </p:spPr>
          </p:pic>
          <p:pic>
            <p:nvPicPr>
              <p:cNvPr id="18" name="Resim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47090" y="6253654"/>
                <a:ext cx="8544910" cy="346842"/>
              </a:xfrm>
              <a:prstGeom prst="rect">
                <a:avLst/>
              </a:prstGeom>
            </p:spPr>
          </p:pic>
          <p:pic>
            <p:nvPicPr>
              <p:cNvPr id="19" name="Resim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41" y="6264165"/>
                <a:ext cx="628723" cy="346842"/>
              </a:xfrm>
              <a:prstGeom prst="rect">
                <a:avLst/>
              </a:prstGeom>
            </p:spPr>
          </p:pic>
          <p:sp>
            <p:nvSpPr>
              <p:cNvPr id="20" name="Metin kutusu 19"/>
              <p:cNvSpPr txBox="1"/>
              <p:nvPr/>
            </p:nvSpPr>
            <p:spPr>
              <a:xfrm>
                <a:off x="9538138" y="6220900"/>
                <a:ext cx="2228193" cy="369332"/>
              </a:xfrm>
              <a:prstGeom prst="rect">
                <a:avLst/>
              </a:prstGeom>
              <a:noFill/>
            </p:spPr>
            <p:txBody>
              <a:bodyPr wrap="square" rtlCol="0">
                <a:spAutoFit/>
              </a:bodyPr>
              <a:lstStyle/>
              <a:p>
                <a:r>
                  <a:rPr lang="tr-TR" dirty="0">
                    <a:solidFill>
                      <a:prstClr val="white"/>
                    </a:solidFill>
                    <a:latin typeface="Corbel" panose="020B0503020204020204" pitchFamily="34" charset="0"/>
                  </a:rPr>
                  <a:t>www.cu.edu.tr</a:t>
                </a:r>
              </a:p>
            </p:txBody>
          </p:sp>
        </p:grpSp>
        <p:pic>
          <p:nvPicPr>
            <p:cNvPr id="16" name="Resim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730729"/>
              <a:ext cx="12192000" cy="45719"/>
            </a:xfrm>
            <a:prstGeom prst="rect">
              <a:avLst/>
            </a:prstGeom>
          </p:spPr>
        </p:pic>
      </p:grpSp>
    </p:spTree>
    <p:extLst>
      <p:ext uri="{BB962C8B-B14F-4D97-AF65-F5344CB8AC3E}">
        <p14:creationId xmlns:p14="http://schemas.microsoft.com/office/powerpoint/2010/main" val="918000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CB54828-E8CD-4163-80BD-59056798520A}"/>
              </a:ext>
            </a:extLst>
          </p:cNvPr>
          <p:cNvGrpSpPr/>
          <p:nvPr/>
        </p:nvGrpSpPr>
        <p:grpSpPr>
          <a:xfrm>
            <a:off x="517235" y="1053317"/>
            <a:ext cx="12021173" cy="4316212"/>
            <a:chOff x="517235" y="1053317"/>
            <a:chExt cx="12021173" cy="4316212"/>
          </a:xfrm>
        </p:grpSpPr>
        <p:sp>
          <p:nvSpPr>
            <p:cNvPr id="6" name="Freeform: Shape 5">
              <a:extLst>
                <a:ext uri="{FF2B5EF4-FFF2-40B4-BE49-F238E27FC236}">
                  <a16:creationId xmlns:a16="http://schemas.microsoft.com/office/drawing/2014/main" id="{2E31FB47-E009-4CD2-AE28-52C5E565E532}"/>
                </a:ext>
              </a:extLst>
            </p:cNvPr>
            <p:cNvSpPr/>
            <p:nvPr/>
          </p:nvSpPr>
          <p:spPr>
            <a:xfrm>
              <a:off x="5931972" y="3303381"/>
              <a:ext cx="6047194" cy="2066148"/>
            </a:xfrm>
            <a:custGeom>
              <a:avLst/>
              <a:gdLst>
                <a:gd name="connsiteX0" fmla="*/ 0 w 6607074"/>
                <a:gd name="connsiteY0" fmla="*/ 155205 h 1552047"/>
                <a:gd name="connsiteX1" fmla="*/ 155205 w 6607074"/>
                <a:gd name="connsiteY1" fmla="*/ 0 h 1552047"/>
                <a:gd name="connsiteX2" fmla="*/ 6451869 w 6607074"/>
                <a:gd name="connsiteY2" fmla="*/ 0 h 1552047"/>
                <a:gd name="connsiteX3" fmla="*/ 6607074 w 6607074"/>
                <a:gd name="connsiteY3" fmla="*/ 155205 h 1552047"/>
                <a:gd name="connsiteX4" fmla="*/ 6607074 w 6607074"/>
                <a:gd name="connsiteY4" fmla="*/ 1396842 h 1552047"/>
                <a:gd name="connsiteX5" fmla="*/ 6451869 w 6607074"/>
                <a:gd name="connsiteY5" fmla="*/ 1552047 h 1552047"/>
                <a:gd name="connsiteX6" fmla="*/ 155205 w 6607074"/>
                <a:gd name="connsiteY6" fmla="*/ 1552047 h 1552047"/>
                <a:gd name="connsiteX7" fmla="*/ 0 w 6607074"/>
                <a:gd name="connsiteY7" fmla="*/ 1396842 h 1552047"/>
                <a:gd name="connsiteX8" fmla="*/ 0 w 6607074"/>
                <a:gd name="connsiteY8" fmla="*/ 155205 h 1552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07074" h="1552047">
                  <a:moveTo>
                    <a:pt x="0" y="155205"/>
                  </a:moveTo>
                  <a:cubicBezTo>
                    <a:pt x="0" y="69488"/>
                    <a:pt x="69488" y="0"/>
                    <a:pt x="155205" y="0"/>
                  </a:cubicBezTo>
                  <a:lnTo>
                    <a:pt x="6451869" y="0"/>
                  </a:lnTo>
                  <a:cubicBezTo>
                    <a:pt x="6537586" y="0"/>
                    <a:pt x="6607074" y="69488"/>
                    <a:pt x="6607074" y="155205"/>
                  </a:cubicBezTo>
                  <a:lnTo>
                    <a:pt x="6607074" y="1396842"/>
                  </a:lnTo>
                  <a:cubicBezTo>
                    <a:pt x="6607074" y="1482559"/>
                    <a:pt x="6537586" y="1552047"/>
                    <a:pt x="6451869" y="1552047"/>
                  </a:cubicBezTo>
                  <a:lnTo>
                    <a:pt x="155205" y="1552047"/>
                  </a:lnTo>
                  <a:cubicBezTo>
                    <a:pt x="69488" y="1552047"/>
                    <a:pt x="0" y="1482559"/>
                    <a:pt x="0" y="1396842"/>
                  </a:cubicBezTo>
                  <a:lnTo>
                    <a:pt x="0" y="155205"/>
                  </a:lnTo>
                  <a:close/>
                </a:path>
              </a:pathLst>
            </a:custGeom>
            <a:solidFill>
              <a:sysClr val="window" lastClr="FFFFFF">
                <a:alpha val="90000"/>
                <a:hueOff val="0"/>
                <a:satOff val="0"/>
                <a:lumOff val="0"/>
                <a:alphaOff val="0"/>
              </a:sysClr>
            </a:solidFill>
            <a:ln w="12700" cap="flat" cmpd="sng" algn="ctr">
              <a:solidFill>
                <a:srgbClr val="70AD47">
                  <a:shade val="50000"/>
                  <a:hueOff val="368424"/>
                  <a:satOff val="-16105"/>
                  <a:lumOff val="43961"/>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2084796" tIns="490685" rIns="102673" bIns="102673" numCol="1" spcCol="1270" anchor="t" anchorCtr="0">
              <a:noAutofit/>
            </a:bodyPr>
            <a:lstStyle/>
            <a:p>
              <a:pPr marL="447675" indent="-266700" defTabSz="800100">
                <a:lnSpc>
                  <a:spcPct val="90000"/>
                </a:lnSpc>
                <a:spcBef>
                  <a:spcPct val="0"/>
                </a:spcBef>
                <a:spcAft>
                  <a:spcPct val="15000"/>
                </a:spcAft>
                <a:buChar char="•"/>
              </a:pPr>
              <a:r>
                <a:rPr lang="tr-TR" kern="1200" dirty="0">
                  <a:solidFill>
                    <a:sysClr val="windowText" lastClr="000000">
                      <a:hueOff val="0"/>
                      <a:satOff val="0"/>
                      <a:lumOff val="0"/>
                      <a:alphaOff val="0"/>
                    </a:sysClr>
                  </a:solidFill>
                  <a:latin typeface="Calibri" panose="020F0502020204030204"/>
                  <a:ea typeface="+mn-ea"/>
                  <a:cs typeface="+mn-cs"/>
                </a:rPr>
                <a:t>D1. Toplumsal Katkı Süreçlerinin Yönetimi ve Toplumsal Katkı Kaynakları</a:t>
              </a:r>
            </a:p>
            <a:p>
              <a:pPr marL="447675" indent="-266700" defTabSz="800100">
                <a:lnSpc>
                  <a:spcPct val="90000"/>
                </a:lnSpc>
                <a:spcBef>
                  <a:spcPct val="0"/>
                </a:spcBef>
                <a:spcAft>
                  <a:spcPct val="15000"/>
                </a:spcAft>
                <a:buChar char="•"/>
              </a:pPr>
              <a:r>
                <a:rPr lang="tr-TR" kern="1200" dirty="0">
                  <a:solidFill>
                    <a:sysClr val="windowText" lastClr="000000">
                      <a:hueOff val="0"/>
                      <a:satOff val="0"/>
                      <a:lumOff val="0"/>
                      <a:alphaOff val="0"/>
                    </a:sysClr>
                  </a:solidFill>
                  <a:latin typeface="Calibri" panose="020F0502020204030204"/>
                  <a:ea typeface="+mn-ea"/>
                  <a:cs typeface="+mn-cs"/>
                </a:rPr>
                <a:t>D2. Toplumsal Katkı Performansı </a:t>
              </a:r>
            </a:p>
            <a:p>
              <a:pPr marL="180975" defTabSz="533400">
                <a:lnSpc>
                  <a:spcPct val="90000"/>
                </a:lnSpc>
                <a:spcBef>
                  <a:spcPct val="0"/>
                </a:spcBef>
                <a:spcAft>
                  <a:spcPct val="15000"/>
                </a:spcAft>
              </a:pPr>
              <a:endParaRPr lang="tr-TR" sz="1200" kern="1200" dirty="0">
                <a:solidFill>
                  <a:sysClr val="windowText" lastClr="000000">
                    <a:hueOff val="0"/>
                    <a:satOff val="0"/>
                    <a:lumOff val="0"/>
                    <a:alphaOff val="0"/>
                  </a:sysClr>
                </a:solidFill>
                <a:latin typeface="Calibri" panose="020F0502020204030204"/>
                <a:ea typeface="+mn-ea"/>
                <a:cs typeface="+mn-cs"/>
              </a:endParaRPr>
            </a:p>
            <a:p>
              <a:pPr marL="114300" lvl="1" indent="0" algn="l" defTabSz="533400">
                <a:lnSpc>
                  <a:spcPct val="90000"/>
                </a:lnSpc>
                <a:spcBef>
                  <a:spcPct val="0"/>
                </a:spcBef>
                <a:spcAft>
                  <a:spcPct val="15000"/>
                </a:spcAft>
                <a:buChar char="•"/>
              </a:pPr>
              <a:endParaRPr lang="tr-TR" sz="1200" kern="1200" dirty="0">
                <a:solidFill>
                  <a:sysClr val="windowText" lastClr="000000">
                    <a:hueOff val="0"/>
                    <a:satOff val="0"/>
                    <a:lumOff val="0"/>
                    <a:alphaOff val="0"/>
                  </a:sysClr>
                </a:solidFill>
                <a:latin typeface="Calibri" panose="020F0502020204030204"/>
                <a:ea typeface="+mn-ea"/>
                <a:cs typeface="+mn-cs"/>
              </a:endParaRPr>
            </a:p>
          </p:txBody>
        </p:sp>
        <p:sp>
          <p:nvSpPr>
            <p:cNvPr id="7" name="Freeform: Shape 6">
              <a:extLst>
                <a:ext uri="{FF2B5EF4-FFF2-40B4-BE49-F238E27FC236}">
                  <a16:creationId xmlns:a16="http://schemas.microsoft.com/office/drawing/2014/main" id="{E66B9BE9-3BC8-4FFE-A453-444B7AABEA1E}"/>
                </a:ext>
              </a:extLst>
            </p:cNvPr>
            <p:cNvSpPr/>
            <p:nvPr/>
          </p:nvSpPr>
          <p:spPr>
            <a:xfrm>
              <a:off x="517235" y="3276907"/>
              <a:ext cx="5414737" cy="2092621"/>
            </a:xfrm>
            <a:custGeom>
              <a:avLst/>
              <a:gdLst>
                <a:gd name="connsiteX0" fmla="*/ 0 w 5537873"/>
                <a:gd name="connsiteY0" fmla="*/ 196582 h 1965821"/>
                <a:gd name="connsiteX1" fmla="*/ 196582 w 5537873"/>
                <a:gd name="connsiteY1" fmla="*/ 0 h 1965821"/>
                <a:gd name="connsiteX2" fmla="*/ 5341291 w 5537873"/>
                <a:gd name="connsiteY2" fmla="*/ 0 h 1965821"/>
                <a:gd name="connsiteX3" fmla="*/ 5537873 w 5537873"/>
                <a:gd name="connsiteY3" fmla="*/ 196582 h 1965821"/>
                <a:gd name="connsiteX4" fmla="*/ 5537873 w 5537873"/>
                <a:gd name="connsiteY4" fmla="*/ 1769239 h 1965821"/>
                <a:gd name="connsiteX5" fmla="*/ 5341291 w 5537873"/>
                <a:gd name="connsiteY5" fmla="*/ 1965821 h 1965821"/>
                <a:gd name="connsiteX6" fmla="*/ 196582 w 5537873"/>
                <a:gd name="connsiteY6" fmla="*/ 1965821 h 1965821"/>
                <a:gd name="connsiteX7" fmla="*/ 0 w 5537873"/>
                <a:gd name="connsiteY7" fmla="*/ 1769239 h 1965821"/>
                <a:gd name="connsiteX8" fmla="*/ 0 w 5537873"/>
                <a:gd name="connsiteY8" fmla="*/ 196582 h 1965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37873" h="1965821">
                  <a:moveTo>
                    <a:pt x="0" y="196582"/>
                  </a:moveTo>
                  <a:cubicBezTo>
                    <a:pt x="0" y="88013"/>
                    <a:pt x="88013" y="0"/>
                    <a:pt x="196582" y="0"/>
                  </a:cubicBezTo>
                  <a:lnTo>
                    <a:pt x="5341291" y="0"/>
                  </a:lnTo>
                  <a:cubicBezTo>
                    <a:pt x="5449860" y="0"/>
                    <a:pt x="5537873" y="88013"/>
                    <a:pt x="5537873" y="196582"/>
                  </a:cubicBezTo>
                  <a:lnTo>
                    <a:pt x="5537873" y="1769239"/>
                  </a:lnTo>
                  <a:cubicBezTo>
                    <a:pt x="5537873" y="1877808"/>
                    <a:pt x="5449860" y="1965821"/>
                    <a:pt x="5341291" y="1965821"/>
                  </a:cubicBezTo>
                  <a:lnTo>
                    <a:pt x="196582" y="1965821"/>
                  </a:lnTo>
                  <a:cubicBezTo>
                    <a:pt x="88013" y="1965821"/>
                    <a:pt x="0" y="1877808"/>
                    <a:pt x="0" y="1769239"/>
                  </a:cubicBezTo>
                  <a:lnTo>
                    <a:pt x="0" y="196582"/>
                  </a:lnTo>
                  <a:close/>
                </a:path>
              </a:pathLst>
            </a:custGeom>
            <a:solidFill>
              <a:sysClr val="window" lastClr="FFFFFF">
                <a:alpha val="90000"/>
                <a:hueOff val="0"/>
                <a:satOff val="0"/>
                <a:lumOff val="0"/>
                <a:alphaOff val="0"/>
              </a:sysClr>
            </a:solidFill>
            <a:ln w="12700" cap="flat" cmpd="sng" algn="ctr">
              <a:solidFill>
                <a:srgbClr val="70AD47">
                  <a:shade val="50000"/>
                  <a:hueOff val="184212"/>
                  <a:satOff val="-8053"/>
                  <a:lumOff val="21981"/>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11763" tIns="603218" rIns="1773125" bIns="111763" numCol="1" spcCol="1270" anchor="t" anchorCtr="0">
              <a:noAutofit/>
            </a:bodyPr>
            <a:lstStyle/>
            <a:p>
              <a:pPr marL="266700" lvl="1" indent="-266700" algn="l" defTabSz="800100">
                <a:lnSpc>
                  <a:spcPct val="90000"/>
                </a:lnSpc>
                <a:spcBef>
                  <a:spcPct val="0"/>
                </a:spcBef>
                <a:spcAft>
                  <a:spcPct val="15000"/>
                </a:spcAft>
                <a:buChar char="•"/>
              </a:pPr>
              <a:r>
                <a:rPr lang="tr-TR" sz="1800" kern="1200" dirty="0">
                  <a:solidFill>
                    <a:sysClr val="windowText" lastClr="000000">
                      <a:hueOff val="0"/>
                      <a:satOff val="0"/>
                      <a:lumOff val="0"/>
                      <a:alphaOff val="0"/>
                    </a:sysClr>
                  </a:solidFill>
                  <a:latin typeface="Calibri" panose="020F0502020204030204"/>
                  <a:ea typeface="+mn-ea"/>
                  <a:cs typeface="+mn-cs"/>
                </a:rPr>
                <a:t>C1. Araştırma Süreçlerinin            Yönetimi ve Araştırma Kaynakları  </a:t>
              </a:r>
            </a:p>
            <a:p>
              <a:pPr marL="266700" lvl="1" indent="-266700" algn="l" defTabSz="800100">
                <a:lnSpc>
                  <a:spcPct val="90000"/>
                </a:lnSpc>
                <a:spcBef>
                  <a:spcPct val="0"/>
                </a:spcBef>
                <a:spcAft>
                  <a:spcPct val="15000"/>
                </a:spcAft>
                <a:buChar char="•"/>
              </a:pPr>
              <a:r>
                <a:rPr lang="tr-TR" sz="1800" kern="1200" dirty="0">
                  <a:solidFill>
                    <a:sysClr val="windowText" lastClr="000000">
                      <a:hueOff val="0"/>
                      <a:satOff val="0"/>
                      <a:lumOff val="0"/>
                      <a:alphaOff val="0"/>
                    </a:sysClr>
                  </a:solidFill>
                  <a:latin typeface="Calibri" panose="020F0502020204030204"/>
                  <a:ea typeface="+mn-ea"/>
                  <a:cs typeface="+mn-cs"/>
                </a:rPr>
                <a:t>C2. Araştırma Yetkinliği, İş birlikleri ve Destekler </a:t>
              </a:r>
            </a:p>
            <a:p>
              <a:pPr marL="266700" lvl="1" indent="-266700" algn="l" defTabSz="800100">
                <a:lnSpc>
                  <a:spcPct val="90000"/>
                </a:lnSpc>
                <a:spcBef>
                  <a:spcPct val="0"/>
                </a:spcBef>
                <a:spcAft>
                  <a:spcPct val="15000"/>
                </a:spcAft>
                <a:buChar char="•"/>
              </a:pPr>
              <a:r>
                <a:rPr lang="tr-TR" sz="1800" kern="1200" dirty="0">
                  <a:solidFill>
                    <a:sysClr val="windowText" lastClr="000000">
                      <a:hueOff val="0"/>
                      <a:satOff val="0"/>
                      <a:lumOff val="0"/>
                      <a:alphaOff val="0"/>
                    </a:sysClr>
                  </a:solidFill>
                  <a:latin typeface="Calibri" panose="020F0502020204030204"/>
                  <a:ea typeface="+mn-ea"/>
                  <a:cs typeface="+mn-cs"/>
                </a:rPr>
                <a:t>C3. Araştırma Performansı </a:t>
              </a:r>
            </a:p>
          </p:txBody>
        </p:sp>
        <p:sp>
          <p:nvSpPr>
            <p:cNvPr id="8" name="Freeform: Shape 7">
              <a:extLst>
                <a:ext uri="{FF2B5EF4-FFF2-40B4-BE49-F238E27FC236}">
                  <a16:creationId xmlns:a16="http://schemas.microsoft.com/office/drawing/2014/main" id="{748ADCBD-287C-4A57-A85C-14D0F692FD8F}"/>
                </a:ext>
              </a:extLst>
            </p:cNvPr>
            <p:cNvSpPr/>
            <p:nvPr/>
          </p:nvSpPr>
          <p:spPr>
            <a:xfrm>
              <a:off x="5931971" y="1053317"/>
              <a:ext cx="6047194" cy="2234103"/>
            </a:xfrm>
            <a:custGeom>
              <a:avLst/>
              <a:gdLst>
                <a:gd name="connsiteX0" fmla="*/ 0 w 6857227"/>
                <a:gd name="connsiteY0" fmla="*/ 223410 h 2234103"/>
                <a:gd name="connsiteX1" fmla="*/ 223410 w 6857227"/>
                <a:gd name="connsiteY1" fmla="*/ 0 h 2234103"/>
                <a:gd name="connsiteX2" fmla="*/ 6633817 w 6857227"/>
                <a:gd name="connsiteY2" fmla="*/ 0 h 2234103"/>
                <a:gd name="connsiteX3" fmla="*/ 6857227 w 6857227"/>
                <a:gd name="connsiteY3" fmla="*/ 223410 h 2234103"/>
                <a:gd name="connsiteX4" fmla="*/ 6857227 w 6857227"/>
                <a:gd name="connsiteY4" fmla="*/ 2010693 h 2234103"/>
                <a:gd name="connsiteX5" fmla="*/ 6633817 w 6857227"/>
                <a:gd name="connsiteY5" fmla="*/ 2234103 h 2234103"/>
                <a:gd name="connsiteX6" fmla="*/ 223410 w 6857227"/>
                <a:gd name="connsiteY6" fmla="*/ 2234103 h 2234103"/>
                <a:gd name="connsiteX7" fmla="*/ 0 w 6857227"/>
                <a:gd name="connsiteY7" fmla="*/ 2010693 h 2234103"/>
                <a:gd name="connsiteX8" fmla="*/ 0 w 6857227"/>
                <a:gd name="connsiteY8" fmla="*/ 223410 h 22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7227" h="2234103">
                  <a:moveTo>
                    <a:pt x="0" y="223410"/>
                  </a:moveTo>
                  <a:cubicBezTo>
                    <a:pt x="0" y="100024"/>
                    <a:pt x="100024" y="0"/>
                    <a:pt x="223410" y="0"/>
                  </a:cubicBezTo>
                  <a:lnTo>
                    <a:pt x="6633817" y="0"/>
                  </a:lnTo>
                  <a:cubicBezTo>
                    <a:pt x="6757203" y="0"/>
                    <a:pt x="6857227" y="100024"/>
                    <a:pt x="6857227" y="223410"/>
                  </a:cubicBezTo>
                  <a:lnTo>
                    <a:pt x="6857227" y="2010693"/>
                  </a:lnTo>
                  <a:cubicBezTo>
                    <a:pt x="6857227" y="2134079"/>
                    <a:pt x="6757203" y="2234103"/>
                    <a:pt x="6633817" y="2234103"/>
                  </a:cubicBezTo>
                  <a:lnTo>
                    <a:pt x="223410" y="2234103"/>
                  </a:lnTo>
                  <a:cubicBezTo>
                    <a:pt x="100024" y="2234103"/>
                    <a:pt x="0" y="2134079"/>
                    <a:pt x="0" y="2010693"/>
                  </a:cubicBezTo>
                  <a:lnTo>
                    <a:pt x="0" y="223410"/>
                  </a:lnTo>
                  <a:close/>
                </a:path>
              </a:pathLst>
            </a:custGeom>
            <a:solidFill>
              <a:sysClr val="window" lastClr="FFFFFF">
                <a:alpha val="90000"/>
                <a:hueOff val="0"/>
                <a:satOff val="0"/>
                <a:lumOff val="0"/>
                <a:alphaOff val="0"/>
              </a:sysClr>
            </a:solidFill>
            <a:ln w="12700" cap="flat" cmpd="sng" algn="ctr">
              <a:solidFill>
                <a:srgbClr val="70AD47">
                  <a:shade val="50000"/>
                  <a:hueOff val="184212"/>
                  <a:satOff val="-8053"/>
                  <a:lumOff val="21981"/>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2174824" tIns="117656" rIns="117656" bIns="676182" numCol="1" spcCol="1270" anchor="t" anchorCtr="0">
              <a:noAutofit/>
            </a:bodyPr>
            <a:lstStyle/>
            <a:p>
              <a:pPr marL="352425" indent="-266700" defTabSz="800100">
                <a:lnSpc>
                  <a:spcPct val="90000"/>
                </a:lnSpc>
                <a:spcBef>
                  <a:spcPct val="0"/>
                </a:spcBef>
                <a:spcAft>
                  <a:spcPct val="15000"/>
                </a:spcAft>
                <a:buChar char="•"/>
              </a:pPr>
              <a:r>
                <a:rPr lang="tr-TR" kern="1200" dirty="0">
                  <a:solidFill>
                    <a:sysClr val="windowText" lastClr="000000">
                      <a:hueOff val="0"/>
                      <a:satOff val="0"/>
                      <a:lumOff val="0"/>
                      <a:alphaOff val="0"/>
                    </a:sysClr>
                  </a:solidFill>
                  <a:latin typeface="Calibri" panose="020F0502020204030204"/>
                  <a:ea typeface="+mn-ea"/>
                  <a:cs typeface="+mn-cs"/>
                </a:rPr>
                <a:t>B1. Program Tasarımı, Değerlendirmesi ve Güncellenmesi</a:t>
              </a:r>
            </a:p>
            <a:p>
              <a:pPr marL="352425" indent="-266700" defTabSz="800100">
                <a:lnSpc>
                  <a:spcPct val="90000"/>
                </a:lnSpc>
                <a:spcBef>
                  <a:spcPct val="0"/>
                </a:spcBef>
                <a:spcAft>
                  <a:spcPct val="15000"/>
                </a:spcAft>
                <a:buChar char="•"/>
              </a:pPr>
              <a:r>
                <a:rPr lang="tr-TR" kern="1200" dirty="0">
                  <a:solidFill>
                    <a:sysClr val="windowText" lastClr="000000">
                      <a:hueOff val="0"/>
                      <a:satOff val="0"/>
                      <a:lumOff val="0"/>
                      <a:alphaOff val="0"/>
                    </a:sysClr>
                  </a:solidFill>
                  <a:latin typeface="Calibri" panose="020F0502020204030204"/>
                  <a:ea typeface="+mn-ea"/>
                  <a:cs typeface="+mn-cs"/>
                </a:rPr>
                <a:t>B2. Programların Yürütülmesi (Öğrenci Merkezli Öğrenme Öğretme ve Değerlendirme)</a:t>
              </a:r>
            </a:p>
            <a:p>
              <a:pPr marL="352425" lvl="1" indent="-266700" defTabSz="800100">
                <a:lnSpc>
                  <a:spcPct val="90000"/>
                </a:lnSpc>
                <a:spcBef>
                  <a:spcPct val="0"/>
                </a:spcBef>
                <a:spcAft>
                  <a:spcPct val="15000"/>
                </a:spcAft>
                <a:buChar char="•"/>
              </a:pPr>
              <a:r>
                <a:rPr lang="tr-TR" kern="1200" dirty="0">
                  <a:solidFill>
                    <a:sysClr val="windowText" lastClr="000000">
                      <a:hueOff val="0"/>
                      <a:satOff val="0"/>
                      <a:lumOff val="0"/>
                      <a:alphaOff val="0"/>
                    </a:sysClr>
                  </a:solidFill>
                  <a:latin typeface="Calibri" panose="020F0502020204030204"/>
                  <a:ea typeface="+mn-ea"/>
                  <a:cs typeface="+mn-cs"/>
                </a:rPr>
                <a:t>B3. Öğrenme Kaynakları ve Akademik Destek Hizmetleri</a:t>
              </a:r>
            </a:p>
            <a:p>
              <a:pPr marL="352425" indent="-266700" defTabSz="800100">
                <a:lnSpc>
                  <a:spcPct val="90000"/>
                </a:lnSpc>
                <a:spcBef>
                  <a:spcPct val="0"/>
                </a:spcBef>
                <a:spcAft>
                  <a:spcPct val="15000"/>
                </a:spcAft>
                <a:buChar char="•"/>
              </a:pPr>
              <a:r>
                <a:rPr lang="tr-TR" kern="1200" dirty="0">
                  <a:solidFill>
                    <a:sysClr val="windowText" lastClr="000000">
                      <a:hueOff val="0"/>
                      <a:satOff val="0"/>
                      <a:lumOff val="0"/>
                      <a:alphaOff val="0"/>
                    </a:sysClr>
                  </a:solidFill>
                  <a:latin typeface="Calibri" panose="020F0502020204030204"/>
                  <a:ea typeface="+mn-ea"/>
                  <a:cs typeface="+mn-cs"/>
                </a:rPr>
                <a:t>B4. Öğretim Kadrosu </a:t>
              </a:r>
            </a:p>
          </p:txBody>
        </p:sp>
        <p:sp>
          <p:nvSpPr>
            <p:cNvPr id="9" name="Freeform: Shape 8">
              <a:extLst>
                <a:ext uri="{FF2B5EF4-FFF2-40B4-BE49-F238E27FC236}">
                  <a16:creationId xmlns:a16="http://schemas.microsoft.com/office/drawing/2014/main" id="{9EBF3EBE-C591-459E-A599-6CA95D2C7282}"/>
                </a:ext>
              </a:extLst>
            </p:cNvPr>
            <p:cNvSpPr/>
            <p:nvPr/>
          </p:nvSpPr>
          <p:spPr>
            <a:xfrm>
              <a:off x="517235" y="1053317"/>
              <a:ext cx="5414736" cy="2205641"/>
            </a:xfrm>
            <a:custGeom>
              <a:avLst/>
              <a:gdLst>
                <a:gd name="connsiteX0" fmla="*/ 0 w 6134582"/>
                <a:gd name="connsiteY0" fmla="*/ 166201 h 1662008"/>
                <a:gd name="connsiteX1" fmla="*/ 166201 w 6134582"/>
                <a:gd name="connsiteY1" fmla="*/ 0 h 1662008"/>
                <a:gd name="connsiteX2" fmla="*/ 5968381 w 6134582"/>
                <a:gd name="connsiteY2" fmla="*/ 0 h 1662008"/>
                <a:gd name="connsiteX3" fmla="*/ 6134582 w 6134582"/>
                <a:gd name="connsiteY3" fmla="*/ 166201 h 1662008"/>
                <a:gd name="connsiteX4" fmla="*/ 6134582 w 6134582"/>
                <a:gd name="connsiteY4" fmla="*/ 1495807 h 1662008"/>
                <a:gd name="connsiteX5" fmla="*/ 5968381 w 6134582"/>
                <a:gd name="connsiteY5" fmla="*/ 1662008 h 1662008"/>
                <a:gd name="connsiteX6" fmla="*/ 166201 w 6134582"/>
                <a:gd name="connsiteY6" fmla="*/ 1662008 h 1662008"/>
                <a:gd name="connsiteX7" fmla="*/ 0 w 6134582"/>
                <a:gd name="connsiteY7" fmla="*/ 1495807 h 1662008"/>
                <a:gd name="connsiteX8" fmla="*/ 0 w 6134582"/>
                <a:gd name="connsiteY8" fmla="*/ 166201 h 166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34582" h="1662008">
                  <a:moveTo>
                    <a:pt x="0" y="166201"/>
                  </a:moveTo>
                  <a:cubicBezTo>
                    <a:pt x="0" y="74411"/>
                    <a:pt x="74411" y="0"/>
                    <a:pt x="166201" y="0"/>
                  </a:cubicBezTo>
                  <a:lnTo>
                    <a:pt x="5968381" y="0"/>
                  </a:lnTo>
                  <a:cubicBezTo>
                    <a:pt x="6060171" y="0"/>
                    <a:pt x="6134582" y="74411"/>
                    <a:pt x="6134582" y="166201"/>
                  </a:cubicBezTo>
                  <a:lnTo>
                    <a:pt x="6134582" y="1495807"/>
                  </a:lnTo>
                  <a:cubicBezTo>
                    <a:pt x="6134582" y="1587597"/>
                    <a:pt x="6060171" y="1662008"/>
                    <a:pt x="5968381" y="1662008"/>
                  </a:cubicBezTo>
                  <a:lnTo>
                    <a:pt x="166201" y="1662008"/>
                  </a:lnTo>
                  <a:cubicBezTo>
                    <a:pt x="74411" y="1662008"/>
                    <a:pt x="0" y="1587597"/>
                    <a:pt x="0" y="1495807"/>
                  </a:cubicBezTo>
                  <a:lnTo>
                    <a:pt x="0" y="166201"/>
                  </a:lnTo>
                  <a:close/>
                </a:path>
              </a:pathLst>
            </a:custGeom>
            <a:solidFill>
              <a:sysClr val="window" lastClr="FFFFFF">
                <a:alpha val="90000"/>
                <a:hueOff val="0"/>
                <a:satOff val="0"/>
                <a:lumOff val="0"/>
                <a:alphaOff val="0"/>
              </a:sysClr>
            </a:solidFill>
            <a:ln w="12700" cap="flat" cmpd="sng" algn="ctr">
              <a:solidFill>
                <a:srgbClr val="70AD47">
                  <a:shade val="50000"/>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05089" tIns="105089" rIns="1945464" bIns="520591" numCol="1" spcCol="1270" anchor="t" anchorCtr="0">
              <a:noAutofit/>
            </a:bodyPr>
            <a:lstStyle/>
            <a:p>
              <a:pPr marL="266700" lvl="1" indent="-266700" algn="l" defTabSz="800100">
                <a:lnSpc>
                  <a:spcPct val="90000"/>
                </a:lnSpc>
                <a:spcBef>
                  <a:spcPct val="0"/>
                </a:spcBef>
                <a:spcAft>
                  <a:spcPct val="15000"/>
                </a:spcAft>
                <a:buChar char="•"/>
              </a:pPr>
              <a:r>
                <a:rPr lang="tr-TR" sz="1800" kern="1200" dirty="0">
                  <a:solidFill>
                    <a:sysClr val="windowText" lastClr="000000">
                      <a:hueOff val="0"/>
                      <a:satOff val="0"/>
                      <a:lumOff val="0"/>
                      <a:alphaOff val="0"/>
                    </a:sysClr>
                  </a:solidFill>
                  <a:latin typeface="Calibri" panose="020F0502020204030204"/>
                  <a:ea typeface="+mn-ea"/>
                  <a:cs typeface="+mn-cs"/>
                </a:rPr>
                <a:t>A1. Liderlik ve Kalite</a:t>
              </a:r>
            </a:p>
            <a:p>
              <a:pPr marL="266700" lvl="1" indent="-266700" algn="l" defTabSz="800100">
                <a:lnSpc>
                  <a:spcPct val="90000"/>
                </a:lnSpc>
                <a:spcBef>
                  <a:spcPct val="0"/>
                </a:spcBef>
                <a:spcAft>
                  <a:spcPct val="15000"/>
                </a:spcAft>
                <a:buChar char="•"/>
              </a:pPr>
              <a:r>
                <a:rPr lang="tr-TR" sz="1800" kern="1200" dirty="0">
                  <a:solidFill>
                    <a:sysClr val="windowText" lastClr="000000">
                      <a:hueOff val="0"/>
                      <a:satOff val="0"/>
                      <a:lumOff val="0"/>
                      <a:alphaOff val="0"/>
                    </a:sysClr>
                  </a:solidFill>
                  <a:latin typeface="Calibri" panose="020F0502020204030204"/>
                  <a:ea typeface="+mn-ea"/>
                  <a:cs typeface="+mn-cs"/>
                </a:rPr>
                <a:t>A2. Misyon ve Stratejik Amaçlar</a:t>
              </a:r>
            </a:p>
            <a:p>
              <a:pPr marL="266700" lvl="1" indent="-266700" algn="l" defTabSz="800100">
                <a:lnSpc>
                  <a:spcPct val="90000"/>
                </a:lnSpc>
                <a:spcBef>
                  <a:spcPct val="0"/>
                </a:spcBef>
                <a:spcAft>
                  <a:spcPct val="15000"/>
                </a:spcAft>
                <a:buChar char="•"/>
              </a:pPr>
              <a:r>
                <a:rPr lang="tr-TR" sz="1800" kern="1200" dirty="0">
                  <a:solidFill>
                    <a:sysClr val="windowText" lastClr="000000">
                      <a:hueOff val="0"/>
                      <a:satOff val="0"/>
                      <a:lumOff val="0"/>
                      <a:alphaOff val="0"/>
                    </a:sysClr>
                  </a:solidFill>
                  <a:latin typeface="Calibri" panose="020F0502020204030204"/>
                  <a:ea typeface="+mn-ea"/>
                  <a:cs typeface="+mn-cs"/>
                </a:rPr>
                <a:t>A3. Yönetim Sistemleri</a:t>
              </a:r>
            </a:p>
            <a:p>
              <a:pPr marL="266700" lvl="1" indent="-266700" algn="l" defTabSz="800100">
                <a:lnSpc>
                  <a:spcPct val="90000"/>
                </a:lnSpc>
                <a:spcBef>
                  <a:spcPct val="0"/>
                </a:spcBef>
                <a:spcAft>
                  <a:spcPct val="15000"/>
                </a:spcAft>
                <a:buChar char="•"/>
              </a:pPr>
              <a:r>
                <a:rPr lang="tr-TR" sz="1800" kern="1200" dirty="0">
                  <a:solidFill>
                    <a:sysClr val="windowText" lastClr="000000">
                      <a:hueOff val="0"/>
                      <a:satOff val="0"/>
                      <a:lumOff val="0"/>
                      <a:alphaOff val="0"/>
                    </a:sysClr>
                  </a:solidFill>
                  <a:latin typeface="Calibri" panose="020F0502020204030204"/>
                  <a:ea typeface="+mn-ea"/>
                  <a:cs typeface="+mn-cs"/>
                </a:rPr>
                <a:t>A4. Paydaş Katılımı</a:t>
              </a:r>
            </a:p>
            <a:p>
              <a:pPr marL="266700" lvl="1" indent="-266700" algn="l" defTabSz="800100">
                <a:lnSpc>
                  <a:spcPct val="90000"/>
                </a:lnSpc>
                <a:spcBef>
                  <a:spcPct val="0"/>
                </a:spcBef>
                <a:spcAft>
                  <a:spcPct val="15000"/>
                </a:spcAft>
                <a:buChar char="•"/>
              </a:pPr>
              <a:r>
                <a:rPr lang="tr-TR" sz="1800" kern="1200" dirty="0">
                  <a:solidFill>
                    <a:sysClr val="windowText" lastClr="000000">
                      <a:hueOff val="0"/>
                      <a:satOff val="0"/>
                      <a:lumOff val="0"/>
                      <a:alphaOff val="0"/>
                    </a:sysClr>
                  </a:solidFill>
                  <a:latin typeface="Calibri" panose="020F0502020204030204"/>
                  <a:ea typeface="+mn-ea"/>
                  <a:cs typeface="+mn-cs"/>
                </a:rPr>
                <a:t>A5. </a:t>
              </a:r>
              <a:r>
                <a:rPr lang="tr-TR" sz="1800" kern="1200" dirty="0" err="1">
                  <a:solidFill>
                    <a:sysClr val="windowText" lastClr="000000">
                      <a:hueOff val="0"/>
                      <a:satOff val="0"/>
                      <a:lumOff val="0"/>
                      <a:alphaOff val="0"/>
                    </a:sysClr>
                  </a:solidFill>
                  <a:latin typeface="Calibri" panose="020F0502020204030204"/>
                  <a:ea typeface="+mn-ea"/>
                  <a:cs typeface="+mn-cs"/>
                </a:rPr>
                <a:t>Uluslararasılaşma</a:t>
              </a:r>
              <a:endParaRPr lang="tr-TR" sz="1800" kern="1200" dirty="0">
                <a:solidFill>
                  <a:sysClr val="windowText" lastClr="000000">
                    <a:hueOff val="0"/>
                    <a:satOff val="0"/>
                    <a:lumOff val="0"/>
                    <a:alphaOff val="0"/>
                  </a:sysClr>
                </a:solidFill>
                <a:latin typeface="Calibri" panose="020F0502020204030204"/>
                <a:ea typeface="+mn-ea"/>
                <a:cs typeface="+mn-cs"/>
              </a:endParaRPr>
            </a:p>
          </p:txBody>
        </p:sp>
        <p:sp>
          <p:nvSpPr>
            <p:cNvPr id="10" name="Freeform: Shape 9">
              <a:extLst>
                <a:ext uri="{FF2B5EF4-FFF2-40B4-BE49-F238E27FC236}">
                  <a16:creationId xmlns:a16="http://schemas.microsoft.com/office/drawing/2014/main" id="{E315E8BB-41FE-41DF-83A1-DB24AAE5937F}"/>
                </a:ext>
              </a:extLst>
            </p:cNvPr>
            <p:cNvSpPr/>
            <p:nvPr/>
          </p:nvSpPr>
          <p:spPr>
            <a:xfrm>
              <a:off x="4052737" y="1476958"/>
              <a:ext cx="1886408" cy="1782000"/>
            </a:xfrm>
            <a:custGeom>
              <a:avLst/>
              <a:gdLst>
                <a:gd name="connsiteX0" fmla="*/ 0 w 1886408"/>
                <a:gd name="connsiteY0" fmla="*/ 1887532 h 1887532"/>
                <a:gd name="connsiteX1" fmla="*/ 1886408 w 1886408"/>
                <a:gd name="connsiteY1" fmla="*/ 0 h 1887532"/>
                <a:gd name="connsiteX2" fmla="*/ 1886408 w 1886408"/>
                <a:gd name="connsiteY2" fmla="*/ 1887532 h 1887532"/>
                <a:gd name="connsiteX3" fmla="*/ 0 w 1886408"/>
                <a:gd name="connsiteY3" fmla="*/ 1887532 h 1887532"/>
              </a:gdLst>
              <a:ahLst/>
              <a:cxnLst>
                <a:cxn ang="0">
                  <a:pos x="connsiteX0" y="connsiteY0"/>
                </a:cxn>
                <a:cxn ang="0">
                  <a:pos x="connsiteX1" y="connsiteY1"/>
                </a:cxn>
                <a:cxn ang="0">
                  <a:pos x="connsiteX2" y="connsiteY2"/>
                </a:cxn>
                <a:cxn ang="0">
                  <a:pos x="connsiteX3" y="connsiteY3"/>
                </a:cxn>
              </a:cxnLst>
              <a:rect l="l" t="t" r="r" b="b"/>
              <a:pathLst>
                <a:path w="1886408" h="1887532">
                  <a:moveTo>
                    <a:pt x="0" y="1887532"/>
                  </a:moveTo>
                  <a:cubicBezTo>
                    <a:pt x="0" y="845077"/>
                    <a:pt x="844574" y="0"/>
                    <a:pt x="1886408" y="0"/>
                  </a:cubicBezTo>
                  <a:lnTo>
                    <a:pt x="1886408" y="1887532"/>
                  </a:lnTo>
                  <a:lnTo>
                    <a:pt x="0" y="1887532"/>
                  </a:lnTo>
                  <a:close/>
                </a:path>
              </a:pathLst>
            </a:custGeom>
            <a:solidFill>
              <a:srgbClr val="70AD47">
                <a:shade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666308" tIns="666637" rIns="113792" bIns="113792" numCol="1" spcCol="1270" anchor="t" anchorCtr="0">
              <a:noAutofit/>
            </a:bodyPr>
            <a:lstStyle/>
            <a:p>
              <a:pPr marL="0" lvl="0" indent="0" algn="r" defTabSz="711200">
                <a:lnSpc>
                  <a:spcPct val="90000"/>
                </a:lnSpc>
                <a:spcBef>
                  <a:spcPct val="0"/>
                </a:spcBef>
                <a:spcAft>
                  <a:spcPct val="35000"/>
                </a:spcAft>
                <a:buNone/>
              </a:pPr>
              <a:r>
                <a:rPr lang="tr-TR" sz="1600" b="1" kern="1200" dirty="0">
                  <a:solidFill>
                    <a:schemeClr val="bg2">
                      <a:lumMod val="10000"/>
                    </a:schemeClr>
                  </a:solidFill>
                  <a:effectLst>
                    <a:outerShdw blurRad="38100" dist="38100" dir="2700000" algn="tl">
                      <a:srgbClr val="000000">
                        <a:alpha val="43137"/>
                      </a:srgbClr>
                    </a:outerShdw>
                  </a:effectLst>
                  <a:latin typeface="Calibri" panose="020F0502020204030204"/>
                  <a:ea typeface="+mn-ea"/>
                  <a:cs typeface="+mn-cs"/>
                </a:rPr>
                <a:t>A. Liderlik, Yönetim ve Kalite</a:t>
              </a:r>
            </a:p>
          </p:txBody>
        </p:sp>
        <p:sp>
          <p:nvSpPr>
            <p:cNvPr id="22" name="Freeform: Shape 21">
              <a:extLst>
                <a:ext uri="{FF2B5EF4-FFF2-40B4-BE49-F238E27FC236}">
                  <a16:creationId xmlns:a16="http://schemas.microsoft.com/office/drawing/2014/main" id="{57B6643B-9230-4850-96D1-A02E014B0EE7}"/>
                </a:ext>
              </a:extLst>
            </p:cNvPr>
            <p:cNvSpPr/>
            <p:nvPr/>
          </p:nvSpPr>
          <p:spPr>
            <a:xfrm>
              <a:off x="5958939" y="1478947"/>
              <a:ext cx="1780118" cy="1782000"/>
            </a:xfrm>
            <a:custGeom>
              <a:avLst/>
              <a:gdLst>
                <a:gd name="connsiteX0" fmla="*/ 0 w 1887150"/>
                <a:gd name="connsiteY0" fmla="*/ 1780117 h 1780117"/>
                <a:gd name="connsiteX1" fmla="*/ 1887150 w 1887150"/>
                <a:gd name="connsiteY1" fmla="*/ 0 h 1780117"/>
                <a:gd name="connsiteX2" fmla="*/ 1887150 w 1887150"/>
                <a:gd name="connsiteY2" fmla="*/ 1780117 h 1780117"/>
                <a:gd name="connsiteX3" fmla="*/ 0 w 1887150"/>
                <a:gd name="connsiteY3" fmla="*/ 1780117 h 1780117"/>
              </a:gdLst>
              <a:ahLst/>
              <a:cxnLst>
                <a:cxn ang="0">
                  <a:pos x="connsiteX0" y="connsiteY0"/>
                </a:cxn>
                <a:cxn ang="0">
                  <a:pos x="connsiteX1" y="connsiteY1"/>
                </a:cxn>
                <a:cxn ang="0">
                  <a:pos x="connsiteX2" y="connsiteY2"/>
                </a:cxn>
                <a:cxn ang="0">
                  <a:pos x="connsiteX3" y="connsiteY3"/>
                </a:cxn>
              </a:cxnLst>
              <a:rect l="l" t="t" r="r" b="b"/>
              <a:pathLst>
                <a:path w="1887150" h="1780117">
                  <a:moveTo>
                    <a:pt x="1" y="0"/>
                  </a:moveTo>
                  <a:cubicBezTo>
                    <a:pt x="1042244" y="0"/>
                    <a:pt x="1887149" y="796986"/>
                    <a:pt x="1887149" y="1780117"/>
                  </a:cubicBezTo>
                  <a:lnTo>
                    <a:pt x="1" y="1780117"/>
                  </a:lnTo>
                  <a:lnTo>
                    <a:pt x="1" y="0"/>
                  </a:lnTo>
                  <a:close/>
                </a:path>
              </a:pathLst>
            </a:custGeom>
            <a:solidFill>
              <a:srgbClr val="70AD47">
                <a:shade val="50000"/>
                <a:hueOff val="184212"/>
                <a:satOff val="-8053"/>
                <a:lumOff val="21981"/>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113793" tIns="666526" rIns="635176" bIns="113792" numCol="1" spcCol="1270" anchor="t" anchorCtr="0">
              <a:noAutofit/>
            </a:bodyPr>
            <a:lstStyle/>
            <a:p>
              <a:pPr marL="0" lvl="0" indent="0" algn="l" defTabSz="711200">
                <a:lnSpc>
                  <a:spcPct val="90000"/>
                </a:lnSpc>
                <a:spcBef>
                  <a:spcPct val="0"/>
                </a:spcBef>
                <a:spcAft>
                  <a:spcPct val="35000"/>
                </a:spcAft>
                <a:buNone/>
              </a:pPr>
              <a:r>
                <a:rPr lang="tr-TR" sz="1600" b="1" kern="1200" dirty="0">
                  <a:solidFill>
                    <a:srgbClr val="00421C"/>
                  </a:solidFill>
                  <a:effectLst>
                    <a:outerShdw blurRad="38100" dist="38100" dir="2700000" algn="tl">
                      <a:srgbClr val="000000">
                        <a:alpha val="43137"/>
                      </a:srgbClr>
                    </a:outerShdw>
                  </a:effectLst>
                  <a:latin typeface="Calibri" panose="020F0502020204030204"/>
                  <a:ea typeface="+mn-ea"/>
                  <a:cs typeface="+mn-cs"/>
                </a:rPr>
                <a:t>B. Eğitim ve Öğretim</a:t>
              </a:r>
            </a:p>
          </p:txBody>
        </p:sp>
        <p:sp>
          <p:nvSpPr>
            <p:cNvPr id="23" name="Freeform: Shape 22">
              <a:extLst>
                <a:ext uri="{FF2B5EF4-FFF2-40B4-BE49-F238E27FC236}">
                  <a16:creationId xmlns:a16="http://schemas.microsoft.com/office/drawing/2014/main" id="{2F33AD62-5189-4AA4-B094-167A96D030C6}"/>
                </a:ext>
              </a:extLst>
            </p:cNvPr>
            <p:cNvSpPr/>
            <p:nvPr/>
          </p:nvSpPr>
          <p:spPr>
            <a:xfrm>
              <a:off x="5957696" y="3276907"/>
              <a:ext cx="1782807" cy="1782000"/>
            </a:xfrm>
            <a:custGeom>
              <a:avLst/>
              <a:gdLst>
                <a:gd name="connsiteX0" fmla="*/ 0 w 1782806"/>
                <a:gd name="connsiteY0" fmla="*/ 1668789 h 1668789"/>
                <a:gd name="connsiteX1" fmla="*/ 1782806 w 1782806"/>
                <a:gd name="connsiteY1" fmla="*/ 0 h 1668789"/>
                <a:gd name="connsiteX2" fmla="*/ 1782806 w 1782806"/>
                <a:gd name="connsiteY2" fmla="*/ 1668789 h 1668789"/>
                <a:gd name="connsiteX3" fmla="*/ 0 w 1782806"/>
                <a:gd name="connsiteY3" fmla="*/ 1668789 h 1668789"/>
              </a:gdLst>
              <a:ahLst/>
              <a:cxnLst>
                <a:cxn ang="0">
                  <a:pos x="connsiteX0" y="connsiteY0"/>
                </a:cxn>
                <a:cxn ang="0">
                  <a:pos x="connsiteX1" y="connsiteY1"/>
                </a:cxn>
                <a:cxn ang="0">
                  <a:pos x="connsiteX2" y="connsiteY2"/>
                </a:cxn>
                <a:cxn ang="0">
                  <a:pos x="connsiteX3" y="connsiteY3"/>
                </a:cxn>
              </a:cxnLst>
              <a:rect l="l" t="t" r="r" b="b"/>
              <a:pathLst>
                <a:path w="1782806" h="1668789">
                  <a:moveTo>
                    <a:pt x="1782806" y="0"/>
                  </a:moveTo>
                  <a:cubicBezTo>
                    <a:pt x="1782806" y="921647"/>
                    <a:pt x="984617" y="1668789"/>
                    <a:pt x="0" y="1668789"/>
                  </a:cubicBezTo>
                  <a:lnTo>
                    <a:pt x="0" y="0"/>
                  </a:lnTo>
                  <a:lnTo>
                    <a:pt x="1782806" y="0"/>
                  </a:lnTo>
                  <a:close/>
                </a:path>
              </a:pathLst>
            </a:custGeom>
            <a:solidFill>
              <a:srgbClr val="70AD47">
                <a:shade val="50000"/>
                <a:hueOff val="368424"/>
                <a:satOff val="-16105"/>
                <a:lumOff val="43961"/>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0" tIns="0" rIns="522173" bIns="488778" numCol="1" spcCol="1270" anchor="ctr" anchorCtr="0">
              <a:noAutofit/>
            </a:bodyPr>
            <a:lstStyle/>
            <a:p>
              <a:pPr marL="90488" lvl="0" indent="0" algn="l" defTabSz="711200">
                <a:lnSpc>
                  <a:spcPct val="90000"/>
                </a:lnSpc>
                <a:spcBef>
                  <a:spcPct val="0"/>
                </a:spcBef>
                <a:spcAft>
                  <a:spcPct val="35000"/>
                </a:spcAft>
                <a:buNone/>
              </a:pPr>
              <a:r>
                <a:rPr lang="tr-TR" sz="1600" b="1" kern="1200" dirty="0">
                  <a:solidFill>
                    <a:sysClr val="windowText" lastClr="000000"/>
                  </a:solidFill>
                  <a:effectLst>
                    <a:outerShdw blurRad="38100" dist="38100" dir="2700000" algn="tl">
                      <a:srgbClr val="000000">
                        <a:alpha val="43137"/>
                      </a:srgbClr>
                    </a:outerShdw>
                  </a:effectLst>
                  <a:latin typeface="Calibri" panose="020F0502020204030204"/>
                  <a:ea typeface="+mn-ea"/>
                  <a:cs typeface="+mn-cs"/>
                </a:rPr>
                <a:t>D. Toplumsal Katkı</a:t>
              </a:r>
            </a:p>
          </p:txBody>
        </p:sp>
        <p:sp>
          <p:nvSpPr>
            <p:cNvPr id="24" name="Freeform: Shape 23">
              <a:extLst>
                <a:ext uri="{FF2B5EF4-FFF2-40B4-BE49-F238E27FC236}">
                  <a16:creationId xmlns:a16="http://schemas.microsoft.com/office/drawing/2014/main" id="{BFEDE9A3-4A2A-44A1-ACCA-4E6BBFA56372}"/>
                </a:ext>
              </a:extLst>
            </p:cNvPr>
            <p:cNvSpPr/>
            <p:nvPr/>
          </p:nvSpPr>
          <p:spPr>
            <a:xfrm>
              <a:off x="4052887" y="3278412"/>
              <a:ext cx="1879085" cy="1782000"/>
            </a:xfrm>
            <a:custGeom>
              <a:avLst/>
              <a:gdLst>
                <a:gd name="connsiteX0" fmla="*/ 0 w 1670595"/>
                <a:gd name="connsiteY0" fmla="*/ 1879084 h 1879084"/>
                <a:gd name="connsiteX1" fmla="*/ 1670595 w 1670595"/>
                <a:gd name="connsiteY1" fmla="*/ 0 h 1879084"/>
                <a:gd name="connsiteX2" fmla="*/ 1670595 w 1670595"/>
                <a:gd name="connsiteY2" fmla="*/ 1879084 h 1879084"/>
                <a:gd name="connsiteX3" fmla="*/ 0 w 1670595"/>
                <a:gd name="connsiteY3" fmla="*/ 1879084 h 1879084"/>
              </a:gdLst>
              <a:ahLst/>
              <a:cxnLst>
                <a:cxn ang="0">
                  <a:pos x="connsiteX0" y="connsiteY0"/>
                </a:cxn>
                <a:cxn ang="0">
                  <a:pos x="connsiteX1" y="connsiteY1"/>
                </a:cxn>
                <a:cxn ang="0">
                  <a:pos x="connsiteX2" y="connsiteY2"/>
                </a:cxn>
                <a:cxn ang="0">
                  <a:pos x="connsiteX3" y="connsiteY3"/>
                </a:cxn>
              </a:cxnLst>
              <a:rect l="l" t="t" r="r" b="b"/>
              <a:pathLst>
                <a:path w="1670595" h="1879084">
                  <a:moveTo>
                    <a:pt x="1670595" y="1879083"/>
                  </a:moveTo>
                  <a:cubicBezTo>
                    <a:pt x="747951" y="1879083"/>
                    <a:pt x="0" y="1037789"/>
                    <a:pt x="0" y="1"/>
                  </a:cubicBezTo>
                  <a:lnTo>
                    <a:pt x="1670595" y="1"/>
                  </a:lnTo>
                  <a:lnTo>
                    <a:pt x="1670595" y="1879083"/>
                  </a:lnTo>
                  <a:close/>
                </a:path>
              </a:pathLst>
            </a:custGeom>
            <a:solidFill>
              <a:srgbClr val="70AD47">
                <a:shade val="50000"/>
                <a:hueOff val="184212"/>
                <a:satOff val="-8053"/>
                <a:lumOff val="21981"/>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550372" tIns="36001" rIns="72000" bIns="525306" numCol="1" spcCol="1270" anchor="ctr" anchorCtr="0">
              <a:noAutofit/>
            </a:bodyPr>
            <a:lstStyle/>
            <a:p>
              <a:pPr marL="0" lvl="0" indent="0" algn="r" defTabSz="711200">
                <a:lnSpc>
                  <a:spcPct val="90000"/>
                </a:lnSpc>
                <a:spcBef>
                  <a:spcPct val="0"/>
                </a:spcBef>
                <a:spcAft>
                  <a:spcPct val="35000"/>
                </a:spcAft>
                <a:buNone/>
              </a:pPr>
              <a:r>
                <a:rPr lang="tr-TR" sz="1600" b="1" kern="1200" dirty="0">
                  <a:solidFill>
                    <a:sysClr val="windowText" lastClr="000000"/>
                  </a:solidFill>
                  <a:effectLst>
                    <a:outerShdw blurRad="38100" dist="38100" dir="2700000" algn="tl">
                      <a:srgbClr val="000000">
                        <a:alpha val="43137"/>
                      </a:srgbClr>
                    </a:outerShdw>
                  </a:effectLst>
                  <a:latin typeface="Calibri" panose="020F0502020204030204"/>
                  <a:ea typeface="+mn-ea"/>
                  <a:cs typeface="+mn-cs"/>
                </a:rPr>
                <a:t>C. Araştırma ve Geliştirme</a:t>
              </a:r>
            </a:p>
          </p:txBody>
        </p:sp>
        <p:sp>
          <p:nvSpPr>
            <p:cNvPr id="25" name="Arrow: Circular 24">
              <a:extLst>
                <a:ext uri="{FF2B5EF4-FFF2-40B4-BE49-F238E27FC236}">
                  <a16:creationId xmlns:a16="http://schemas.microsoft.com/office/drawing/2014/main" id="{25144EA6-E8CC-4E72-9723-E9653D719AA2}"/>
                </a:ext>
              </a:extLst>
            </p:cNvPr>
            <p:cNvSpPr/>
            <p:nvPr/>
          </p:nvSpPr>
          <p:spPr>
            <a:xfrm>
              <a:off x="11845590" y="2892083"/>
              <a:ext cx="692818" cy="602451"/>
            </a:xfrm>
            <a:prstGeom prst="circularArrow">
              <a:avLst/>
            </a:prstGeom>
            <a:no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6" name="Arrow: Circular 25">
              <a:extLst>
                <a:ext uri="{FF2B5EF4-FFF2-40B4-BE49-F238E27FC236}">
                  <a16:creationId xmlns:a16="http://schemas.microsoft.com/office/drawing/2014/main" id="{58489988-ACB2-449D-877D-8D66E001469C}"/>
                </a:ext>
              </a:extLst>
            </p:cNvPr>
            <p:cNvSpPr/>
            <p:nvPr/>
          </p:nvSpPr>
          <p:spPr>
            <a:xfrm rot="10800000">
              <a:off x="11845590" y="3475687"/>
              <a:ext cx="692818" cy="602451"/>
            </a:xfrm>
            <a:prstGeom prst="circularArrow">
              <a:avLst/>
            </a:prstGeom>
            <a:no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sp>
        <p:nvSpPr>
          <p:cNvPr id="11" name="Metin kutusu 10"/>
          <p:cNvSpPr txBox="1"/>
          <p:nvPr/>
        </p:nvSpPr>
        <p:spPr>
          <a:xfrm>
            <a:off x="9750972" y="6220900"/>
            <a:ext cx="2228193" cy="369332"/>
          </a:xfrm>
          <a:prstGeom prst="rect">
            <a:avLst/>
          </a:prstGeom>
          <a:noFill/>
        </p:spPr>
        <p:txBody>
          <a:bodyPr wrap="square" rtlCol="0">
            <a:spAutoFit/>
          </a:bodyPr>
          <a:lstStyle/>
          <a:p>
            <a:r>
              <a:rPr lang="tr-TR" dirty="0">
                <a:solidFill>
                  <a:schemeClr val="bg1"/>
                </a:solidFill>
                <a:latin typeface="Corbel" panose="020B0503020204020204" pitchFamily="34" charset="0"/>
              </a:rPr>
              <a:t>www.cu.edu.tr</a:t>
            </a:r>
          </a:p>
        </p:txBody>
      </p:sp>
      <p:sp>
        <p:nvSpPr>
          <p:cNvPr id="13" name="Footer Placeholder 3">
            <a:extLst>
              <a:ext uri="{FF2B5EF4-FFF2-40B4-BE49-F238E27FC236}">
                <a16:creationId xmlns:a16="http://schemas.microsoft.com/office/drawing/2014/main" id="{BF945A67-81EA-95E9-B29E-6334E495E00E}"/>
              </a:ext>
            </a:extLst>
          </p:cNvPr>
          <p:cNvSpPr txBox="1">
            <a:spLocks/>
          </p:cNvSpPr>
          <p:nvPr/>
        </p:nvSpPr>
        <p:spPr>
          <a:xfrm>
            <a:off x="5411931" y="6292812"/>
            <a:ext cx="3352800"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dirty="0">
                <a:solidFill>
                  <a:prstClr val="white"/>
                </a:solidFill>
              </a:rPr>
              <a:t>Kurumsal Akreditasyon Programı</a:t>
            </a:r>
          </a:p>
        </p:txBody>
      </p:sp>
      <p:grpSp>
        <p:nvGrpSpPr>
          <p:cNvPr id="14" name="Grup 13"/>
          <p:cNvGrpSpPr/>
          <p:nvPr/>
        </p:nvGrpSpPr>
        <p:grpSpPr>
          <a:xfrm>
            <a:off x="-12810" y="793197"/>
            <a:ext cx="12197241" cy="6008868"/>
            <a:chOff x="-5241" y="730729"/>
            <a:chExt cx="12197241" cy="6008868"/>
          </a:xfrm>
        </p:grpSpPr>
        <p:grpSp>
          <p:nvGrpSpPr>
            <p:cNvPr id="15" name="Grup 14"/>
            <p:cNvGrpSpPr/>
            <p:nvPr/>
          </p:nvGrpSpPr>
          <p:grpSpPr>
            <a:xfrm>
              <a:off x="-5241" y="6071536"/>
              <a:ext cx="12197241" cy="668061"/>
              <a:chOff x="-5241" y="6071536"/>
              <a:chExt cx="12197241" cy="668061"/>
            </a:xfrm>
          </p:grpSpPr>
          <p:pic>
            <p:nvPicPr>
              <p:cNvPr id="17" name="Resim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482" y="6071536"/>
                <a:ext cx="3023608" cy="668061"/>
              </a:xfrm>
              <a:prstGeom prst="rect">
                <a:avLst/>
              </a:prstGeom>
            </p:spPr>
          </p:pic>
          <p:pic>
            <p:nvPicPr>
              <p:cNvPr id="18" name="Resim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7090" y="6253654"/>
                <a:ext cx="8544910" cy="346842"/>
              </a:xfrm>
              <a:prstGeom prst="rect">
                <a:avLst/>
              </a:prstGeom>
            </p:spPr>
          </p:pic>
          <p:pic>
            <p:nvPicPr>
              <p:cNvPr id="19" name="Resim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1" y="6264165"/>
                <a:ext cx="628723" cy="346842"/>
              </a:xfrm>
              <a:prstGeom prst="rect">
                <a:avLst/>
              </a:prstGeom>
            </p:spPr>
          </p:pic>
          <p:sp>
            <p:nvSpPr>
              <p:cNvPr id="20" name="Metin kutusu 19"/>
              <p:cNvSpPr txBox="1"/>
              <p:nvPr/>
            </p:nvSpPr>
            <p:spPr>
              <a:xfrm>
                <a:off x="9538138" y="6220900"/>
                <a:ext cx="2228193" cy="369332"/>
              </a:xfrm>
              <a:prstGeom prst="rect">
                <a:avLst/>
              </a:prstGeom>
              <a:noFill/>
            </p:spPr>
            <p:txBody>
              <a:bodyPr wrap="square" rtlCol="0">
                <a:spAutoFit/>
              </a:bodyPr>
              <a:lstStyle/>
              <a:p>
                <a:r>
                  <a:rPr lang="tr-TR" dirty="0">
                    <a:solidFill>
                      <a:prstClr val="white"/>
                    </a:solidFill>
                    <a:latin typeface="Corbel" panose="020B0503020204020204" pitchFamily="34" charset="0"/>
                  </a:rPr>
                  <a:t>www.cu.edu.tr</a:t>
                </a:r>
              </a:p>
            </p:txBody>
          </p:sp>
        </p:grpSp>
        <p:pic>
          <p:nvPicPr>
            <p:cNvPr id="16" name="Resim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30729"/>
              <a:ext cx="12192000" cy="45719"/>
            </a:xfrm>
            <a:prstGeom prst="rect">
              <a:avLst/>
            </a:prstGeom>
          </p:spPr>
        </p:pic>
      </p:grpSp>
      <p:sp>
        <p:nvSpPr>
          <p:cNvPr id="27" name="Başlık 1">
            <a:extLst>
              <a:ext uri="{FF2B5EF4-FFF2-40B4-BE49-F238E27FC236}">
                <a16:creationId xmlns:a16="http://schemas.microsoft.com/office/drawing/2014/main" id="{9B9A08EF-D482-3699-83D8-B7C7BC4504C9}"/>
              </a:ext>
            </a:extLst>
          </p:cNvPr>
          <p:cNvSpPr txBox="1">
            <a:spLocks/>
          </p:cNvSpPr>
          <p:nvPr/>
        </p:nvSpPr>
        <p:spPr>
          <a:xfrm>
            <a:off x="1" y="1619"/>
            <a:ext cx="12184430" cy="774830"/>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tr-TR" sz="4000" b="1" cap="none" dirty="0">
                <a:solidFill>
                  <a:srgbClr val="006128"/>
                </a:solidFill>
                <a:latin typeface="Calibri" panose="020F0502020204030204" pitchFamily="34" charset="0"/>
                <a:cs typeface="Calibri" panose="020F0502020204030204" pitchFamily="34" charset="0"/>
              </a:rPr>
              <a:t>KALİTE SÜREÇLERİ </a:t>
            </a:r>
            <a:endParaRPr kumimoji="0" lang="tr-TR" sz="4000" b="1" i="0" u="none" strike="noStrike" kern="1200" cap="none" spc="-60" normalizeH="0" baseline="0" noProof="0" dirty="0">
              <a:ln>
                <a:noFill/>
              </a:ln>
              <a:solidFill>
                <a:srgbClr val="006128"/>
              </a:solidFill>
              <a:effectLst/>
              <a:uLnTx/>
              <a:uFillTx/>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3949325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7E6A089-EAE1-C632-A3DD-73FCBC50B5AD}"/>
              </a:ext>
            </a:extLst>
          </p:cNvPr>
          <p:cNvSpPr>
            <a:spLocks noGrp="1"/>
          </p:cNvSpPr>
          <p:nvPr>
            <p:ph type="ftr" sz="quarter" idx="11"/>
          </p:nvPr>
        </p:nvSpPr>
        <p:spPr>
          <a:xfrm>
            <a:off x="10191749" y="6337399"/>
            <a:ext cx="1949189" cy="318195"/>
          </a:xfrm>
        </p:spPr>
        <p:txBody>
          <a:bodyPr/>
          <a:lstStyle/>
          <a:p>
            <a:r>
              <a:rPr lang="tr-TR" sz="1800" dirty="0">
                <a:solidFill>
                  <a:prstClr val="white"/>
                </a:solidFill>
              </a:rPr>
              <a:t>www.cu.edu.tr</a:t>
            </a:r>
          </a:p>
        </p:txBody>
      </p:sp>
      <p:sp>
        <p:nvSpPr>
          <p:cNvPr id="5" name="Footer Placeholder 3">
            <a:extLst>
              <a:ext uri="{FF2B5EF4-FFF2-40B4-BE49-F238E27FC236}">
                <a16:creationId xmlns:a16="http://schemas.microsoft.com/office/drawing/2014/main" id="{BF945A67-81EA-95E9-B29E-6334E495E00E}"/>
              </a:ext>
            </a:extLst>
          </p:cNvPr>
          <p:cNvSpPr txBox="1">
            <a:spLocks/>
          </p:cNvSpPr>
          <p:nvPr/>
        </p:nvSpPr>
        <p:spPr>
          <a:xfrm>
            <a:off x="5467349" y="6337399"/>
            <a:ext cx="3352800"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dirty="0">
                <a:solidFill>
                  <a:prstClr val="white"/>
                </a:solidFill>
              </a:rPr>
              <a:t>Kurumsal Akreditasyon Programı</a:t>
            </a:r>
          </a:p>
        </p:txBody>
      </p:sp>
      <p:graphicFrame>
        <p:nvGraphicFramePr>
          <p:cNvPr id="7" name="Diyagram 6"/>
          <p:cNvGraphicFramePr/>
          <p:nvPr>
            <p:extLst>
              <p:ext uri="{D42A27DB-BD31-4B8C-83A1-F6EECF244321}">
                <p14:modId xmlns:p14="http://schemas.microsoft.com/office/powerpoint/2010/main" val="3094181796"/>
              </p:ext>
            </p:extLst>
          </p:nvPr>
        </p:nvGraphicFramePr>
        <p:xfrm>
          <a:off x="101600" y="979054"/>
          <a:ext cx="12090399" cy="5172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up 5"/>
          <p:cNvGrpSpPr/>
          <p:nvPr/>
        </p:nvGrpSpPr>
        <p:grpSpPr>
          <a:xfrm>
            <a:off x="-12810" y="793197"/>
            <a:ext cx="12197241" cy="6008868"/>
            <a:chOff x="-5241" y="730729"/>
            <a:chExt cx="12197241" cy="6008868"/>
          </a:xfrm>
        </p:grpSpPr>
        <p:grpSp>
          <p:nvGrpSpPr>
            <p:cNvPr id="8" name="Grup 7"/>
            <p:cNvGrpSpPr/>
            <p:nvPr/>
          </p:nvGrpSpPr>
          <p:grpSpPr>
            <a:xfrm>
              <a:off x="-5241" y="6071536"/>
              <a:ext cx="12197241" cy="668061"/>
              <a:chOff x="-5241" y="6071536"/>
              <a:chExt cx="12197241" cy="668061"/>
            </a:xfrm>
          </p:grpSpPr>
          <p:pic>
            <p:nvPicPr>
              <p:cNvPr id="10" name="Resim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3482" y="6071536"/>
                <a:ext cx="3023608" cy="668061"/>
              </a:xfrm>
              <a:prstGeom prst="rect">
                <a:avLst/>
              </a:prstGeom>
            </p:spPr>
          </p:pic>
          <p:pic>
            <p:nvPicPr>
              <p:cNvPr id="11" name="Resim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47090" y="6253654"/>
                <a:ext cx="8544910" cy="346842"/>
              </a:xfrm>
              <a:prstGeom prst="rect">
                <a:avLst/>
              </a:prstGeom>
            </p:spPr>
          </p:pic>
          <p:pic>
            <p:nvPicPr>
              <p:cNvPr id="12" name="Resim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41" y="6264165"/>
                <a:ext cx="628723" cy="346842"/>
              </a:xfrm>
              <a:prstGeom prst="rect">
                <a:avLst/>
              </a:prstGeom>
            </p:spPr>
          </p:pic>
          <p:sp>
            <p:nvSpPr>
              <p:cNvPr id="13" name="Metin kutusu 12"/>
              <p:cNvSpPr txBox="1"/>
              <p:nvPr/>
            </p:nvSpPr>
            <p:spPr>
              <a:xfrm>
                <a:off x="9538138" y="6220900"/>
                <a:ext cx="2228193" cy="369332"/>
              </a:xfrm>
              <a:prstGeom prst="rect">
                <a:avLst/>
              </a:prstGeom>
              <a:noFill/>
            </p:spPr>
            <p:txBody>
              <a:bodyPr wrap="square" rtlCol="0">
                <a:spAutoFit/>
              </a:bodyPr>
              <a:lstStyle/>
              <a:p>
                <a:r>
                  <a:rPr lang="tr-TR" dirty="0">
                    <a:solidFill>
                      <a:prstClr val="white"/>
                    </a:solidFill>
                    <a:latin typeface="Corbel" panose="020B0503020204020204" pitchFamily="34" charset="0"/>
                  </a:rPr>
                  <a:t>www.cu.edu.tr</a:t>
                </a:r>
              </a:p>
            </p:txBody>
          </p:sp>
        </p:grpSp>
        <p:pic>
          <p:nvPicPr>
            <p:cNvPr id="9" name="Resim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730729"/>
              <a:ext cx="12192000" cy="45719"/>
            </a:xfrm>
            <a:prstGeom prst="rect">
              <a:avLst/>
            </a:prstGeom>
          </p:spPr>
        </p:pic>
      </p:grpSp>
      <p:sp>
        <p:nvSpPr>
          <p:cNvPr id="14" name="Başlık 1">
            <a:extLst>
              <a:ext uri="{FF2B5EF4-FFF2-40B4-BE49-F238E27FC236}">
                <a16:creationId xmlns:a16="http://schemas.microsoft.com/office/drawing/2014/main" id="{9B9A08EF-D482-3699-83D8-B7C7BC4504C9}"/>
              </a:ext>
            </a:extLst>
          </p:cNvPr>
          <p:cNvSpPr txBox="1">
            <a:spLocks/>
          </p:cNvSpPr>
          <p:nvPr/>
        </p:nvSpPr>
        <p:spPr>
          <a:xfrm>
            <a:off x="1" y="1619"/>
            <a:ext cx="12184430" cy="774830"/>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tr-TR" sz="4000" b="1" cap="none" dirty="0">
                <a:solidFill>
                  <a:srgbClr val="006128"/>
                </a:solidFill>
                <a:latin typeface="Calibri" panose="020F0502020204030204" pitchFamily="34" charset="0"/>
                <a:cs typeface="Calibri" panose="020F0502020204030204" pitchFamily="34" charset="0"/>
              </a:rPr>
              <a:t>KALİTE SÜREÇLERİ </a:t>
            </a:r>
            <a:endParaRPr kumimoji="0" lang="tr-TR" sz="4000" b="1" i="0" u="none" strike="noStrike" kern="1200" cap="none" spc="-60" normalizeH="0" baseline="0" noProof="0" dirty="0">
              <a:ln>
                <a:noFill/>
              </a:ln>
              <a:solidFill>
                <a:srgbClr val="006128"/>
              </a:solidFill>
              <a:effectLst/>
              <a:uLnTx/>
              <a:uFillTx/>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1491798679"/>
      </p:ext>
    </p:extLst>
  </p:cSld>
  <p:clrMapOvr>
    <a:masterClrMapping/>
  </p:clrMapOvr>
</p:sld>
</file>

<file path=ppt/theme/theme1.xml><?xml version="1.0" encoding="utf-8"?>
<a:theme xmlns:a="http://schemas.openxmlformats.org/drawingml/2006/main" name="Office Teması">
  <a:themeElements>
    <a:clrScheme name="Özel 7">
      <a:dk1>
        <a:srgbClr val="FFFFFF"/>
      </a:dk1>
      <a:lt1>
        <a:sysClr val="window" lastClr="FFFFFF"/>
      </a:lt1>
      <a:dk2>
        <a:srgbClr val="FFFFFF"/>
      </a:dk2>
      <a:lt2>
        <a:srgbClr val="F8F8F8"/>
      </a:lt2>
      <a:accent1>
        <a:srgbClr val="FFFFFF"/>
      </a:accent1>
      <a:accent2>
        <a:srgbClr val="FFFFFF"/>
      </a:accent2>
      <a:accent3>
        <a:srgbClr val="FFFFFF"/>
      </a:accent3>
      <a:accent4>
        <a:srgbClr val="FFFFFF"/>
      </a:accent4>
      <a:accent5>
        <a:srgbClr val="FFFFFF"/>
      </a:accent5>
      <a:accent6>
        <a:srgbClr val="FFFFFF"/>
      </a:accent6>
      <a:hlink>
        <a:srgbClr val="0070C0"/>
      </a:hlink>
      <a:folHlink>
        <a:srgbClr val="0033C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eması">
  <a:themeElements>
    <a:clrScheme name="Özel 15">
      <a:dk1>
        <a:srgbClr val="FFFFFF"/>
      </a:dk1>
      <a:lt1>
        <a:sysClr val="window" lastClr="FFFFFF"/>
      </a:lt1>
      <a:dk2>
        <a:srgbClr val="FFFFFF"/>
      </a:dk2>
      <a:lt2>
        <a:srgbClr val="F8F8F8"/>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eması">
  <a:themeElements>
    <a:clrScheme name="Özel 15">
      <a:dk1>
        <a:srgbClr val="FFFFFF"/>
      </a:dk1>
      <a:lt1>
        <a:sysClr val="window" lastClr="FFFFFF"/>
      </a:lt1>
      <a:dk2>
        <a:srgbClr val="FFFFFF"/>
      </a:dk2>
      <a:lt2>
        <a:srgbClr val="F8F8F8"/>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Foundry</Template>
  <TotalTime>21839</TotalTime>
  <Words>3905</Words>
  <Application>Microsoft Office PowerPoint</Application>
  <PresentationFormat>Geniş ekran</PresentationFormat>
  <Paragraphs>900</Paragraphs>
  <Slides>53</Slides>
  <Notes>37</Notes>
  <HiddenSlides>0</HiddenSlides>
  <MMClips>0</MMClips>
  <ScaleCrop>false</ScaleCrop>
  <HeadingPairs>
    <vt:vector size="6" baseType="variant">
      <vt:variant>
        <vt:lpstr>Kullanılan Yazı Tipleri</vt:lpstr>
      </vt:variant>
      <vt:variant>
        <vt:i4>6</vt:i4>
      </vt:variant>
      <vt:variant>
        <vt:lpstr>Tema</vt:lpstr>
      </vt:variant>
      <vt:variant>
        <vt:i4>5</vt:i4>
      </vt:variant>
      <vt:variant>
        <vt:lpstr>Slayt Başlıkları</vt:lpstr>
      </vt:variant>
      <vt:variant>
        <vt:i4>53</vt:i4>
      </vt:variant>
    </vt:vector>
  </HeadingPairs>
  <TitlesOfParts>
    <vt:vector size="64" baseType="lpstr">
      <vt:lpstr>Arial</vt:lpstr>
      <vt:lpstr>Calibri</vt:lpstr>
      <vt:lpstr>Calibri Light</vt:lpstr>
      <vt:lpstr>Corbel</vt:lpstr>
      <vt:lpstr>Eras Bold ITC</vt:lpstr>
      <vt:lpstr>Wingdings</vt:lpstr>
      <vt:lpstr>Office Teması</vt:lpstr>
      <vt:lpstr>2_Office Teması</vt:lpstr>
      <vt:lpstr>Office Theme</vt:lpstr>
      <vt:lpstr>2_Office Theme</vt:lpstr>
      <vt:lpstr>1_Office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cashua</dc:creator>
  <cp:lastModifiedBy>Öğr. Gör. Ali Kemal UĞUR</cp:lastModifiedBy>
  <cp:revision>1765</cp:revision>
  <dcterms:created xsi:type="dcterms:W3CDTF">2016-02-19T06:45:29Z</dcterms:created>
  <dcterms:modified xsi:type="dcterms:W3CDTF">2022-10-25T10:15:20Z</dcterms:modified>
</cp:coreProperties>
</file>